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1" r:id="rId2"/>
    <p:sldId id="271" r:id="rId3"/>
    <p:sldId id="265" r:id="rId4"/>
    <p:sldId id="257" r:id="rId5"/>
    <p:sldId id="269" r:id="rId6"/>
    <p:sldId id="259" r:id="rId7"/>
    <p:sldId id="260" r:id="rId8"/>
    <p:sldId id="270" r:id="rId9"/>
    <p:sldId id="267" r:id="rId10"/>
    <p:sldId id="268" r:id="rId11"/>
    <p:sldId id="266" r:id="rId12"/>
    <p:sldId id="262" r:id="rId1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FF3399"/>
    <a:srgbClr val="FFE699"/>
    <a:srgbClr val="FF9966"/>
    <a:srgbClr val="009900"/>
    <a:srgbClr val="FF7C80"/>
    <a:srgbClr val="FF6699"/>
    <a:srgbClr val="CC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2" d="100"/>
          <a:sy n="82" d="100"/>
        </p:scale>
        <p:origin x="15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yonan-917@outlook.jp" userId="69a6ad53ce17878e" providerId="LiveId" clId="{B68DCBD3-37E3-4328-BF4A-3750AAFBEA5B}"/>
    <pc:docChg chg="undo redo custSel addSld delSld modSld sldOrd">
      <pc:chgData name="miyonan-917@outlook.jp" userId="69a6ad53ce17878e" providerId="LiveId" clId="{B68DCBD3-37E3-4328-BF4A-3750AAFBEA5B}" dt="2023-02-05T12:17:35.229" v="5189" actId="1076"/>
      <pc:docMkLst>
        <pc:docMk/>
      </pc:docMkLst>
      <pc:sldChg chg="modSp mod">
        <pc:chgData name="miyonan-917@outlook.jp" userId="69a6ad53ce17878e" providerId="LiveId" clId="{B68DCBD3-37E3-4328-BF4A-3750AAFBEA5B}" dt="2023-02-05T11:55:55.918" v="5100" actId="20577"/>
        <pc:sldMkLst>
          <pc:docMk/>
          <pc:sldMk cId="2365010884" sldId="257"/>
        </pc:sldMkLst>
        <pc:spChg chg="mod">
          <ac:chgData name="miyonan-917@outlook.jp" userId="69a6ad53ce17878e" providerId="LiveId" clId="{B68DCBD3-37E3-4328-BF4A-3750AAFBEA5B}" dt="2023-02-05T04:12:47.315" v="13" actId="20577"/>
          <ac:spMkLst>
            <pc:docMk/>
            <pc:sldMk cId="2365010884" sldId="257"/>
            <ac:spMk id="11" creationId="{00000000-0000-0000-0000-000000000000}"/>
          </ac:spMkLst>
        </pc:spChg>
        <pc:spChg chg="mod">
          <ac:chgData name="miyonan-917@outlook.jp" userId="69a6ad53ce17878e" providerId="LiveId" clId="{B68DCBD3-37E3-4328-BF4A-3750AAFBEA5B}" dt="2023-02-05T11:51:22.062" v="5065" actId="1076"/>
          <ac:spMkLst>
            <pc:docMk/>
            <pc:sldMk cId="2365010884" sldId="257"/>
            <ac:spMk id="64" creationId="{00000000-0000-0000-0000-000000000000}"/>
          </ac:spMkLst>
        </pc:spChg>
        <pc:spChg chg="mod">
          <ac:chgData name="miyonan-917@outlook.jp" userId="69a6ad53ce17878e" providerId="LiveId" clId="{B68DCBD3-37E3-4328-BF4A-3750AAFBEA5B}" dt="2023-02-05T04:12:53.429" v="14" actId="6549"/>
          <ac:spMkLst>
            <pc:docMk/>
            <pc:sldMk cId="2365010884" sldId="257"/>
            <ac:spMk id="84" creationId="{00000000-0000-0000-0000-000000000000}"/>
          </ac:spMkLst>
        </pc:spChg>
        <pc:spChg chg="mod">
          <ac:chgData name="miyonan-917@outlook.jp" userId="69a6ad53ce17878e" providerId="LiveId" clId="{B68DCBD3-37E3-4328-BF4A-3750AAFBEA5B}" dt="2023-02-05T11:55:55.918" v="5100" actId="20577"/>
          <ac:spMkLst>
            <pc:docMk/>
            <pc:sldMk cId="2365010884" sldId="257"/>
            <ac:spMk id="95" creationId="{00000000-0000-0000-0000-000000000000}"/>
          </ac:spMkLst>
        </pc:spChg>
      </pc:sldChg>
      <pc:sldChg chg="ord">
        <pc:chgData name="miyonan-917@outlook.jp" userId="69a6ad53ce17878e" providerId="LiveId" clId="{B68DCBD3-37E3-4328-BF4A-3750AAFBEA5B}" dt="2023-02-05T06:07:49.989" v="1397"/>
        <pc:sldMkLst>
          <pc:docMk/>
          <pc:sldMk cId="2998295962" sldId="258"/>
        </pc:sldMkLst>
      </pc:sldChg>
      <pc:sldChg chg="modSp mod">
        <pc:chgData name="miyonan-917@outlook.jp" userId="69a6ad53ce17878e" providerId="LiveId" clId="{B68DCBD3-37E3-4328-BF4A-3750AAFBEA5B}" dt="2023-02-05T08:20:24.655" v="3316" actId="692"/>
        <pc:sldMkLst>
          <pc:docMk/>
          <pc:sldMk cId="2945240070" sldId="259"/>
        </pc:sldMkLst>
        <pc:spChg chg="mod">
          <ac:chgData name="miyonan-917@outlook.jp" userId="69a6ad53ce17878e" providerId="LiveId" clId="{B68DCBD3-37E3-4328-BF4A-3750AAFBEA5B}" dt="2023-02-05T08:20:24.655" v="3316" actId="692"/>
          <ac:spMkLst>
            <pc:docMk/>
            <pc:sldMk cId="2945240070" sldId="259"/>
            <ac:spMk id="2" creationId="{00000000-0000-0000-0000-000000000000}"/>
          </ac:spMkLst>
        </pc:spChg>
      </pc:sldChg>
      <pc:sldChg chg="modSp mod">
        <pc:chgData name="miyonan-917@outlook.jp" userId="69a6ad53ce17878e" providerId="LiveId" clId="{B68DCBD3-37E3-4328-BF4A-3750AAFBEA5B}" dt="2023-02-05T08:20:21.201" v="3315" actId="692"/>
        <pc:sldMkLst>
          <pc:docMk/>
          <pc:sldMk cId="4166200772" sldId="260"/>
        </pc:sldMkLst>
        <pc:spChg chg="mod">
          <ac:chgData name="miyonan-917@outlook.jp" userId="69a6ad53ce17878e" providerId="LiveId" clId="{B68DCBD3-37E3-4328-BF4A-3750AAFBEA5B}" dt="2023-02-05T08:20:21.201" v="3315" actId="692"/>
          <ac:spMkLst>
            <pc:docMk/>
            <pc:sldMk cId="4166200772" sldId="260"/>
            <ac:spMk id="3" creationId="{00000000-0000-0000-0000-000000000000}"/>
          </ac:spMkLst>
        </pc:spChg>
      </pc:sldChg>
      <pc:sldChg chg="addSp modSp mod">
        <pc:chgData name="miyonan-917@outlook.jp" userId="69a6ad53ce17878e" providerId="LiveId" clId="{B68DCBD3-37E3-4328-BF4A-3750AAFBEA5B}" dt="2023-02-05T04:15:56.113" v="42" actId="1076"/>
        <pc:sldMkLst>
          <pc:docMk/>
          <pc:sldMk cId="4041989240" sldId="261"/>
        </pc:sldMkLst>
        <pc:spChg chg="add mod">
          <ac:chgData name="miyonan-917@outlook.jp" userId="69a6ad53ce17878e" providerId="LiveId" clId="{B68DCBD3-37E3-4328-BF4A-3750AAFBEA5B}" dt="2023-02-05T04:15:56.113" v="42" actId="1076"/>
          <ac:spMkLst>
            <pc:docMk/>
            <pc:sldMk cId="4041989240" sldId="261"/>
            <ac:spMk id="5" creationId="{3456C6CE-7A41-80C9-5261-2B04D439C21D}"/>
          </ac:spMkLst>
        </pc:spChg>
      </pc:sldChg>
      <pc:sldChg chg="addSp delSp modSp mod">
        <pc:chgData name="miyonan-917@outlook.jp" userId="69a6ad53ce17878e" providerId="LiveId" clId="{B68DCBD3-37E3-4328-BF4A-3750AAFBEA5B}" dt="2023-02-05T12:07:22.978" v="5155" actId="1076"/>
        <pc:sldMkLst>
          <pc:docMk/>
          <pc:sldMk cId="716131562" sldId="262"/>
        </pc:sldMkLst>
        <pc:spChg chg="del">
          <ac:chgData name="miyonan-917@outlook.jp" userId="69a6ad53ce17878e" providerId="LiveId" clId="{B68DCBD3-37E3-4328-BF4A-3750AAFBEA5B}" dt="2023-02-05T04:14:15.706" v="15" actId="21"/>
          <ac:spMkLst>
            <pc:docMk/>
            <pc:sldMk cId="716131562" sldId="262"/>
            <ac:spMk id="2" creationId="{00000000-0000-0000-0000-000000000000}"/>
          </ac:spMkLst>
        </pc:spChg>
        <pc:grpChg chg="mod">
          <ac:chgData name="miyonan-917@outlook.jp" userId="69a6ad53ce17878e" providerId="LiveId" clId="{B68DCBD3-37E3-4328-BF4A-3750AAFBEA5B}" dt="2023-02-05T12:07:22.978" v="5155" actId="1076"/>
          <ac:grpSpMkLst>
            <pc:docMk/>
            <pc:sldMk cId="716131562" sldId="262"/>
            <ac:grpSpMk id="8" creationId="{00000000-0000-0000-0000-000000000000}"/>
          </ac:grpSpMkLst>
        </pc:grpChg>
        <pc:picChg chg="add mod">
          <ac:chgData name="miyonan-917@outlook.jp" userId="69a6ad53ce17878e" providerId="LiveId" clId="{B68DCBD3-37E3-4328-BF4A-3750AAFBEA5B}" dt="2023-02-05T12:07:10.140" v="5154" actId="1076"/>
          <ac:picMkLst>
            <pc:docMk/>
            <pc:sldMk cId="716131562" sldId="262"/>
            <ac:picMk id="7" creationId="{E5DD348F-5D78-D7CA-4AA2-0FC4D552D52F}"/>
          </ac:picMkLst>
        </pc:picChg>
      </pc:sldChg>
      <pc:sldChg chg="ord">
        <pc:chgData name="miyonan-917@outlook.jp" userId="69a6ad53ce17878e" providerId="LiveId" clId="{B68DCBD3-37E3-4328-BF4A-3750AAFBEA5B}" dt="2023-02-05T12:01:27.705" v="5147"/>
        <pc:sldMkLst>
          <pc:docMk/>
          <pc:sldMk cId="1980350172" sldId="263"/>
        </pc:sldMkLst>
      </pc:sldChg>
      <pc:sldChg chg="ord">
        <pc:chgData name="miyonan-917@outlook.jp" userId="69a6ad53ce17878e" providerId="LiveId" clId="{B68DCBD3-37E3-4328-BF4A-3750AAFBEA5B}" dt="2023-02-05T06:07:38.048" v="1395"/>
        <pc:sldMkLst>
          <pc:docMk/>
          <pc:sldMk cId="3146657103" sldId="264"/>
        </pc:sldMkLst>
      </pc:sldChg>
      <pc:sldChg chg="addSp modSp mod">
        <pc:chgData name="miyonan-917@outlook.jp" userId="69a6ad53ce17878e" providerId="LiveId" clId="{B68DCBD3-37E3-4328-BF4A-3750AAFBEA5B}" dt="2023-02-05T11:55:41.330" v="5095" actId="20577"/>
        <pc:sldMkLst>
          <pc:docMk/>
          <pc:sldMk cId="3086896512" sldId="265"/>
        </pc:sldMkLst>
        <pc:spChg chg="mod">
          <ac:chgData name="miyonan-917@outlook.jp" userId="69a6ad53ce17878e" providerId="LiveId" clId="{B68DCBD3-37E3-4328-BF4A-3750AAFBEA5B}" dt="2023-02-05T11:55:41.330" v="5095" actId="20577"/>
          <ac:spMkLst>
            <pc:docMk/>
            <pc:sldMk cId="3086896512" sldId="265"/>
            <ac:spMk id="3" creationId="{3D6E7770-14F2-0E57-261E-CCAF33D1DD3B}"/>
          </ac:spMkLst>
        </pc:spChg>
        <pc:spChg chg="mod">
          <ac:chgData name="miyonan-917@outlook.jp" userId="69a6ad53ce17878e" providerId="LiveId" clId="{B68DCBD3-37E3-4328-BF4A-3750AAFBEA5B}" dt="2023-02-05T06:20:51.784" v="1458" actId="1076"/>
          <ac:spMkLst>
            <pc:docMk/>
            <pc:sldMk cId="3086896512" sldId="265"/>
            <ac:spMk id="5" creationId="{00000000-0000-0000-0000-000000000000}"/>
          </ac:spMkLst>
        </pc:spChg>
        <pc:spChg chg="mod">
          <ac:chgData name="miyonan-917@outlook.jp" userId="69a6ad53ce17878e" providerId="LiveId" clId="{B68DCBD3-37E3-4328-BF4A-3750AAFBEA5B}" dt="2023-02-05T06:20:47.984" v="1456" actId="1076"/>
          <ac:spMkLst>
            <pc:docMk/>
            <pc:sldMk cId="3086896512" sldId="265"/>
            <ac:spMk id="8" creationId="{00000000-0000-0000-0000-000000000000}"/>
          </ac:spMkLst>
        </pc:spChg>
        <pc:spChg chg="mod">
          <ac:chgData name="miyonan-917@outlook.jp" userId="69a6ad53ce17878e" providerId="LiveId" clId="{B68DCBD3-37E3-4328-BF4A-3750AAFBEA5B}" dt="2023-02-05T06:20:49.217" v="1457" actId="1076"/>
          <ac:spMkLst>
            <pc:docMk/>
            <pc:sldMk cId="3086896512" sldId="265"/>
            <ac:spMk id="9" creationId="{00000000-0000-0000-0000-000000000000}"/>
          </ac:spMkLst>
        </pc:spChg>
        <pc:picChg chg="add mod ord">
          <ac:chgData name="miyonan-917@outlook.jp" userId="69a6ad53ce17878e" providerId="LiveId" clId="{B68DCBD3-37E3-4328-BF4A-3750AAFBEA5B}" dt="2023-02-05T06:20:35.055" v="1451" actId="1076"/>
          <ac:picMkLst>
            <pc:docMk/>
            <pc:sldMk cId="3086896512" sldId="265"/>
            <ac:picMk id="2" creationId="{50213AF4-5AAF-BFF1-380A-4F0AEA886A61}"/>
          </ac:picMkLst>
        </pc:picChg>
      </pc:sldChg>
      <pc:sldChg chg="addSp delSp modSp mod">
        <pc:chgData name="miyonan-917@outlook.jp" userId="69a6ad53ce17878e" providerId="LiveId" clId="{B68DCBD3-37E3-4328-BF4A-3750AAFBEA5B}" dt="2023-02-05T06:27:24.868" v="1496" actId="20577"/>
        <pc:sldMkLst>
          <pc:docMk/>
          <pc:sldMk cId="2197479802" sldId="266"/>
        </pc:sldMkLst>
        <pc:spChg chg="del">
          <ac:chgData name="miyonan-917@outlook.jp" userId="69a6ad53ce17878e" providerId="LiveId" clId="{B68DCBD3-37E3-4328-BF4A-3750AAFBEA5B}" dt="2023-02-05T06:08:50.659" v="1399" actId="478"/>
          <ac:spMkLst>
            <pc:docMk/>
            <pc:sldMk cId="2197479802" sldId="266"/>
            <ac:spMk id="3" creationId="{00000000-0000-0000-0000-000000000000}"/>
          </ac:spMkLst>
        </pc:spChg>
        <pc:spChg chg="mod">
          <ac:chgData name="miyonan-917@outlook.jp" userId="69a6ad53ce17878e" providerId="LiveId" clId="{B68DCBD3-37E3-4328-BF4A-3750AAFBEA5B}" dt="2023-02-05T06:27:24.868" v="1496" actId="20577"/>
          <ac:spMkLst>
            <pc:docMk/>
            <pc:sldMk cId="2197479802" sldId="266"/>
            <ac:spMk id="12" creationId="{9788FCB7-ED3A-54DD-1D8B-56FFB72E4957}"/>
          </ac:spMkLst>
        </pc:spChg>
        <pc:graphicFrameChg chg="del">
          <ac:chgData name="miyonan-917@outlook.jp" userId="69a6ad53ce17878e" providerId="LiveId" clId="{B68DCBD3-37E3-4328-BF4A-3750AAFBEA5B}" dt="2023-02-05T06:08:57.760" v="1400" actId="478"/>
          <ac:graphicFrameMkLst>
            <pc:docMk/>
            <pc:sldMk cId="2197479802" sldId="266"/>
            <ac:graphicFrameMk id="2" creationId="{00000000-0000-0000-0000-000000000000}"/>
          </ac:graphicFrameMkLst>
        </pc:graphicFrameChg>
        <pc:graphicFrameChg chg="add del mod modGraphic">
          <ac:chgData name="miyonan-917@outlook.jp" userId="69a6ad53ce17878e" providerId="LiveId" clId="{B68DCBD3-37E3-4328-BF4A-3750AAFBEA5B}" dt="2023-02-05T06:12:56.871" v="1420" actId="478"/>
          <ac:graphicFrameMkLst>
            <pc:docMk/>
            <pc:sldMk cId="2197479802" sldId="266"/>
            <ac:graphicFrameMk id="5" creationId="{150DFAE9-8B34-0199-717D-E750ACDD5D99}"/>
          </ac:graphicFrameMkLst>
        </pc:graphicFrameChg>
        <pc:picChg chg="add mod">
          <ac:chgData name="miyonan-917@outlook.jp" userId="69a6ad53ce17878e" providerId="LiveId" clId="{B68DCBD3-37E3-4328-BF4A-3750AAFBEA5B}" dt="2023-02-05T06:13:05.107" v="1421" actId="1076"/>
          <ac:picMkLst>
            <pc:docMk/>
            <pc:sldMk cId="2197479802" sldId="266"/>
            <ac:picMk id="4" creationId="{99DED1E5-5F49-6907-30B6-B7CBBB1CC50E}"/>
          </ac:picMkLst>
        </pc:picChg>
        <pc:picChg chg="del">
          <ac:chgData name="miyonan-917@outlook.jp" userId="69a6ad53ce17878e" providerId="LiveId" clId="{B68DCBD3-37E3-4328-BF4A-3750AAFBEA5B}" dt="2023-02-05T06:09:35.968" v="1401" actId="478"/>
          <ac:picMkLst>
            <pc:docMk/>
            <pc:sldMk cId="2197479802" sldId="266"/>
            <ac:picMk id="1026" creationId="{681DD645-12FA-C7C2-0D25-F5B8E01B67F6}"/>
          </ac:picMkLst>
        </pc:picChg>
      </pc:sldChg>
      <pc:sldChg chg="addSp delSp modSp new mod ord">
        <pc:chgData name="miyonan-917@outlook.jp" userId="69a6ad53ce17878e" providerId="LiveId" clId="{B68DCBD3-37E3-4328-BF4A-3750AAFBEA5B}" dt="2023-02-05T12:03:16.035" v="5152"/>
        <pc:sldMkLst>
          <pc:docMk/>
          <pc:sldMk cId="1486835679" sldId="267"/>
        </pc:sldMkLst>
        <pc:spChg chg="del">
          <ac:chgData name="miyonan-917@outlook.jp" userId="69a6ad53ce17878e" providerId="LiveId" clId="{B68DCBD3-37E3-4328-BF4A-3750AAFBEA5B}" dt="2023-02-05T04:22:50.039" v="46" actId="478"/>
          <ac:spMkLst>
            <pc:docMk/>
            <pc:sldMk cId="1486835679" sldId="267"/>
            <ac:spMk id="2" creationId="{54159572-EBC9-8C29-9940-EF28E619860E}"/>
          </ac:spMkLst>
        </pc:spChg>
        <pc:spChg chg="del">
          <ac:chgData name="miyonan-917@outlook.jp" userId="69a6ad53ce17878e" providerId="LiveId" clId="{B68DCBD3-37E3-4328-BF4A-3750AAFBEA5B}" dt="2023-02-05T04:22:52.480" v="47" actId="478"/>
          <ac:spMkLst>
            <pc:docMk/>
            <pc:sldMk cId="1486835679" sldId="267"/>
            <ac:spMk id="3" creationId="{A450D566-40A6-E6C0-701E-B67E4700514F}"/>
          </ac:spMkLst>
        </pc:spChg>
        <pc:spChg chg="add del mod">
          <ac:chgData name="miyonan-917@outlook.jp" userId="69a6ad53ce17878e" providerId="LiveId" clId="{B68DCBD3-37E3-4328-BF4A-3750AAFBEA5B}" dt="2023-02-05T04:28:13.048" v="52"/>
          <ac:spMkLst>
            <pc:docMk/>
            <pc:sldMk cId="1486835679" sldId="267"/>
            <ac:spMk id="4" creationId="{8B98D67C-2F10-AA52-406B-126A409E3637}"/>
          </ac:spMkLst>
        </pc:spChg>
        <pc:spChg chg="add del mod">
          <ac:chgData name="miyonan-917@outlook.jp" userId="69a6ad53ce17878e" providerId="LiveId" clId="{B68DCBD3-37E3-4328-BF4A-3750AAFBEA5B}" dt="2023-02-05T04:36:35.191" v="106"/>
          <ac:spMkLst>
            <pc:docMk/>
            <pc:sldMk cId="1486835679" sldId="267"/>
            <ac:spMk id="7" creationId="{C2E10F48-F1A0-89CF-89EA-730E4B78D1BC}"/>
          </ac:spMkLst>
        </pc:spChg>
        <pc:spChg chg="add mod">
          <ac:chgData name="miyonan-917@outlook.jp" userId="69a6ad53ce17878e" providerId="LiveId" clId="{B68DCBD3-37E3-4328-BF4A-3750AAFBEA5B}" dt="2023-02-05T06:06:55.990" v="1391" actId="1076"/>
          <ac:spMkLst>
            <pc:docMk/>
            <pc:sldMk cId="1486835679" sldId="267"/>
            <ac:spMk id="13" creationId="{8B2E6FD8-737E-EE07-4527-5C79E4AE4D5C}"/>
          </ac:spMkLst>
        </pc:spChg>
        <pc:spChg chg="add mod">
          <ac:chgData name="miyonan-917@outlook.jp" userId="69a6ad53ce17878e" providerId="LiveId" clId="{B68DCBD3-37E3-4328-BF4A-3750AAFBEA5B}" dt="2023-02-05T10:04:03.248" v="3388" actId="1076"/>
          <ac:spMkLst>
            <pc:docMk/>
            <pc:sldMk cId="1486835679" sldId="267"/>
            <ac:spMk id="14" creationId="{18859CA7-5B95-F055-EA47-D1F16F990F91}"/>
          </ac:spMkLst>
        </pc:spChg>
        <pc:spChg chg="add del mod">
          <ac:chgData name="miyonan-917@outlook.jp" userId="69a6ad53ce17878e" providerId="LiveId" clId="{B68DCBD3-37E3-4328-BF4A-3750AAFBEA5B}" dt="2023-02-05T05:15:48.727" v="424" actId="478"/>
          <ac:spMkLst>
            <pc:docMk/>
            <pc:sldMk cId="1486835679" sldId="267"/>
            <ac:spMk id="19" creationId="{F6FB7179-0174-9EC3-A284-C90715B92E3D}"/>
          </ac:spMkLst>
        </pc:spChg>
        <pc:spChg chg="add mod ord">
          <ac:chgData name="miyonan-917@outlook.jp" userId="69a6ad53ce17878e" providerId="LiveId" clId="{B68DCBD3-37E3-4328-BF4A-3750AAFBEA5B}" dt="2023-02-05T10:34:25.927" v="3975" actId="1076"/>
          <ac:spMkLst>
            <pc:docMk/>
            <pc:sldMk cId="1486835679" sldId="267"/>
            <ac:spMk id="20" creationId="{EDAB1C79-9A16-45B5-29D2-3A781DAA2B8B}"/>
          </ac:spMkLst>
        </pc:spChg>
        <pc:spChg chg="add mod">
          <ac:chgData name="miyonan-917@outlook.jp" userId="69a6ad53ce17878e" providerId="LiveId" clId="{B68DCBD3-37E3-4328-BF4A-3750AAFBEA5B}" dt="2023-02-05T05:33:54.388" v="527" actId="571"/>
          <ac:spMkLst>
            <pc:docMk/>
            <pc:sldMk cId="1486835679" sldId="267"/>
            <ac:spMk id="24" creationId="{B8919458-BB39-9EFA-39AB-F461C8460DB0}"/>
          </ac:spMkLst>
        </pc:spChg>
        <pc:spChg chg="add del mod">
          <ac:chgData name="miyonan-917@outlook.jp" userId="69a6ad53ce17878e" providerId="LiveId" clId="{B68DCBD3-37E3-4328-BF4A-3750AAFBEA5B}" dt="2023-02-05T05:42:01.539" v="659" actId="478"/>
          <ac:spMkLst>
            <pc:docMk/>
            <pc:sldMk cId="1486835679" sldId="267"/>
            <ac:spMk id="26" creationId="{9EECC215-E2E6-520A-B017-0FB5FB2C1E6F}"/>
          </ac:spMkLst>
        </pc:spChg>
        <pc:spChg chg="add del mod">
          <ac:chgData name="miyonan-917@outlook.jp" userId="69a6ad53ce17878e" providerId="LiveId" clId="{B68DCBD3-37E3-4328-BF4A-3750AAFBEA5B}" dt="2023-02-05T05:41:31.254" v="641" actId="478"/>
          <ac:spMkLst>
            <pc:docMk/>
            <pc:sldMk cId="1486835679" sldId="267"/>
            <ac:spMk id="27" creationId="{B69F97B1-D0DD-5C87-625E-6006FA9849FC}"/>
          </ac:spMkLst>
        </pc:spChg>
        <pc:spChg chg="add mod">
          <ac:chgData name="miyonan-917@outlook.jp" userId="69a6ad53ce17878e" providerId="LiveId" clId="{B68DCBD3-37E3-4328-BF4A-3750AAFBEA5B}" dt="2023-02-05T08:20:29.604" v="3317" actId="692"/>
          <ac:spMkLst>
            <pc:docMk/>
            <pc:sldMk cId="1486835679" sldId="267"/>
            <ac:spMk id="29" creationId="{1A80A655-BE64-44CC-D452-8F611DDDA372}"/>
          </ac:spMkLst>
        </pc:spChg>
        <pc:spChg chg="add mod">
          <ac:chgData name="miyonan-917@outlook.jp" userId="69a6ad53ce17878e" providerId="LiveId" clId="{B68DCBD3-37E3-4328-BF4A-3750AAFBEA5B}" dt="2023-02-05T10:31:00.721" v="3955" actId="1076"/>
          <ac:spMkLst>
            <pc:docMk/>
            <pc:sldMk cId="1486835679" sldId="267"/>
            <ac:spMk id="30" creationId="{C7166088-44DE-4651-EDB3-83FA7C01259E}"/>
          </ac:spMkLst>
        </pc:spChg>
        <pc:spChg chg="add mod">
          <ac:chgData name="miyonan-917@outlook.jp" userId="69a6ad53ce17878e" providerId="LiveId" clId="{B68DCBD3-37E3-4328-BF4A-3750AAFBEA5B}" dt="2023-02-05T10:24:25.129" v="3908" actId="1076"/>
          <ac:spMkLst>
            <pc:docMk/>
            <pc:sldMk cId="1486835679" sldId="267"/>
            <ac:spMk id="31" creationId="{D0D788D8-9836-3234-A133-75F3C830D128}"/>
          </ac:spMkLst>
        </pc:spChg>
        <pc:spChg chg="add mod">
          <ac:chgData name="miyonan-917@outlook.jp" userId="69a6ad53ce17878e" providerId="LiveId" clId="{B68DCBD3-37E3-4328-BF4A-3750AAFBEA5B}" dt="2023-02-05T10:33:46.897" v="3972" actId="1076"/>
          <ac:spMkLst>
            <pc:docMk/>
            <pc:sldMk cId="1486835679" sldId="267"/>
            <ac:spMk id="32" creationId="{07A93EC2-CEB4-F86A-1B4D-CDF16672CDF2}"/>
          </ac:spMkLst>
        </pc:spChg>
        <pc:spChg chg="add del mod ord">
          <ac:chgData name="miyonan-917@outlook.jp" userId="69a6ad53ce17878e" providerId="LiveId" clId="{B68DCBD3-37E3-4328-BF4A-3750AAFBEA5B}" dt="2023-02-05T10:30:56.511" v="3954" actId="478"/>
          <ac:spMkLst>
            <pc:docMk/>
            <pc:sldMk cId="1486835679" sldId="267"/>
            <ac:spMk id="33" creationId="{883E7082-88C9-1549-C727-6C22DE3B3E8B}"/>
          </ac:spMkLst>
        </pc:spChg>
        <pc:graphicFrameChg chg="add mod ord modGraphic">
          <ac:chgData name="miyonan-917@outlook.jp" userId="69a6ad53ce17878e" providerId="LiveId" clId="{B68DCBD3-37E3-4328-BF4A-3750AAFBEA5B}" dt="2023-02-05T10:33:18.275" v="3967" actId="14100"/>
          <ac:graphicFrameMkLst>
            <pc:docMk/>
            <pc:sldMk cId="1486835679" sldId="267"/>
            <ac:graphicFrameMk id="6" creationId="{B1CA555F-E7A4-7061-525E-3168013F8EF8}"/>
          </ac:graphicFrameMkLst>
        </pc:graphicFrameChg>
        <pc:graphicFrameChg chg="add mod modGraphic">
          <ac:chgData name="miyonan-917@outlook.jp" userId="69a6ad53ce17878e" providerId="LiveId" clId="{B68DCBD3-37E3-4328-BF4A-3750AAFBEA5B}" dt="2023-02-05T10:28:10.513" v="3944" actId="14100"/>
          <ac:graphicFrameMkLst>
            <pc:docMk/>
            <pc:sldMk cId="1486835679" sldId="267"/>
            <ac:graphicFrameMk id="12" creationId="{C76A8134-2853-C17F-CE6B-DD18F6899E28}"/>
          </ac:graphicFrameMkLst>
        </pc:graphicFrameChg>
        <pc:graphicFrameChg chg="add del mod modGraphic">
          <ac:chgData name="miyonan-917@outlook.jp" userId="69a6ad53ce17878e" providerId="LiveId" clId="{B68DCBD3-37E3-4328-BF4A-3750AAFBEA5B}" dt="2023-02-05T04:57:03.925" v="250" actId="478"/>
          <ac:graphicFrameMkLst>
            <pc:docMk/>
            <pc:sldMk cId="1486835679" sldId="267"/>
            <ac:graphicFrameMk id="15" creationId="{46B3DCAC-E09F-D270-8DC1-B490BFF0BB07}"/>
          </ac:graphicFrameMkLst>
        </pc:graphicFrameChg>
        <pc:graphicFrameChg chg="add del mod modGraphic">
          <ac:chgData name="miyonan-917@outlook.jp" userId="69a6ad53ce17878e" providerId="LiveId" clId="{B68DCBD3-37E3-4328-BF4A-3750AAFBEA5B}" dt="2023-02-05T05:05:23.816" v="318" actId="478"/>
          <ac:graphicFrameMkLst>
            <pc:docMk/>
            <pc:sldMk cId="1486835679" sldId="267"/>
            <ac:graphicFrameMk id="16" creationId="{952E5845-FFC7-D1E0-BE97-9752DD335BED}"/>
          </ac:graphicFrameMkLst>
        </pc:graphicFrameChg>
        <pc:graphicFrameChg chg="add del mod modGraphic">
          <ac:chgData name="miyonan-917@outlook.jp" userId="69a6ad53ce17878e" providerId="LiveId" clId="{B68DCBD3-37E3-4328-BF4A-3750AAFBEA5B}" dt="2023-02-05T05:07:55.181" v="344" actId="478"/>
          <ac:graphicFrameMkLst>
            <pc:docMk/>
            <pc:sldMk cId="1486835679" sldId="267"/>
            <ac:graphicFrameMk id="17" creationId="{E634EF20-158B-97E1-6B0D-D3F4C3D1CF01}"/>
          </ac:graphicFrameMkLst>
        </pc:graphicFrameChg>
        <pc:graphicFrameChg chg="add mod modGraphic">
          <ac:chgData name="miyonan-917@outlook.jp" userId="69a6ad53ce17878e" providerId="LiveId" clId="{B68DCBD3-37E3-4328-BF4A-3750AAFBEA5B}" dt="2023-02-05T10:33:21.199" v="3968" actId="14100"/>
          <ac:graphicFrameMkLst>
            <pc:docMk/>
            <pc:sldMk cId="1486835679" sldId="267"/>
            <ac:graphicFrameMk id="21" creationId="{1B5CF6D7-965E-773C-EE51-B560FCE8E2C1}"/>
          </ac:graphicFrameMkLst>
        </pc:graphicFrameChg>
        <pc:picChg chg="add mod ord">
          <ac:chgData name="miyonan-917@outlook.jp" userId="69a6ad53ce17878e" providerId="LiveId" clId="{B68DCBD3-37E3-4328-BF4A-3750AAFBEA5B}" dt="2023-02-05T10:03:53.170" v="3387" actId="1076"/>
          <ac:picMkLst>
            <pc:docMk/>
            <pc:sldMk cId="1486835679" sldId="267"/>
            <ac:picMk id="5" creationId="{ED6D3165-130E-111D-7B14-452D06E6EE7D}"/>
          </ac:picMkLst>
        </pc:picChg>
        <pc:picChg chg="add mod ord">
          <ac:chgData name="miyonan-917@outlook.jp" userId="69a6ad53ce17878e" providerId="LiveId" clId="{B68DCBD3-37E3-4328-BF4A-3750AAFBEA5B}" dt="2023-02-05T10:30:25.372" v="3953" actId="207"/>
          <ac:picMkLst>
            <pc:docMk/>
            <pc:sldMk cId="1486835679" sldId="267"/>
            <ac:picMk id="8" creationId="{D3E91B99-6DC8-D700-B0F6-C2B8CF30804F}"/>
          </ac:picMkLst>
        </pc:picChg>
        <pc:picChg chg="add del mod">
          <ac:chgData name="miyonan-917@outlook.jp" userId="69a6ad53ce17878e" providerId="LiveId" clId="{B68DCBD3-37E3-4328-BF4A-3750AAFBEA5B}" dt="2023-02-05T04:36:35.189" v="104" actId="478"/>
          <ac:picMkLst>
            <pc:docMk/>
            <pc:sldMk cId="1486835679" sldId="267"/>
            <ac:picMk id="9" creationId="{65E1339D-A3C4-55DB-D55D-40031625666A}"/>
          </ac:picMkLst>
        </pc:picChg>
        <pc:picChg chg="add del mod">
          <ac:chgData name="miyonan-917@outlook.jp" userId="69a6ad53ce17878e" providerId="LiveId" clId="{B68DCBD3-37E3-4328-BF4A-3750AAFBEA5B}" dt="2023-02-05T04:37:15.143" v="110" actId="478"/>
          <ac:picMkLst>
            <pc:docMk/>
            <pc:sldMk cId="1486835679" sldId="267"/>
            <ac:picMk id="10" creationId="{72DC9884-2EFF-228D-4A1E-927517EF9D91}"/>
          </ac:picMkLst>
        </pc:picChg>
        <pc:picChg chg="add del mod">
          <ac:chgData name="miyonan-917@outlook.jp" userId="69a6ad53ce17878e" providerId="LiveId" clId="{B68DCBD3-37E3-4328-BF4A-3750AAFBEA5B}" dt="2023-02-05T04:41:35.680" v="154" actId="478"/>
          <ac:picMkLst>
            <pc:docMk/>
            <pc:sldMk cId="1486835679" sldId="267"/>
            <ac:picMk id="11" creationId="{9F0EBCE0-08CC-2FCF-F4B5-71EF5366FEA2}"/>
          </ac:picMkLst>
        </pc:picChg>
        <pc:picChg chg="add mod ord">
          <ac:chgData name="miyonan-917@outlook.jp" userId="69a6ad53ce17878e" providerId="LiveId" clId="{B68DCBD3-37E3-4328-BF4A-3750AAFBEA5B}" dt="2023-02-05T10:33:53.895" v="3973" actId="1076"/>
          <ac:picMkLst>
            <pc:docMk/>
            <pc:sldMk cId="1486835679" sldId="267"/>
            <ac:picMk id="18" creationId="{ABB0A3FD-45B6-FF03-119B-3E689DD196C0}"/>
          </ac:picMkLst>
        </pc:picChg>
        <pc:picChg chg="add del mod">
          <ac:chgData name="miyonan-917@outlook.jp" userId="69a6ad53ce17878e" providerId="LiveId" clId="{B68DCBD3-37E3-4328-BF4A-3750AAFBEA5B}" dt="2023-02-05T05:25:58.007" v="469" actId="478"/>
          <ac:picMkLst>
            <pc:docMk/>
            <pc:sldMk cId="1486835679" sldId="267"/>
            <ac:picMk id="22" creationId="{534F9D55-D53B-21E3-D8BD-D7AEF4759B9C}"/>
          </ac:picMkLst>
        </pc:picChg>
        <pc:picChg chg="add mod">
          <ac:chgData name="miyonan-917@outlook.jp" userId="69a6ad53ce17878e" providerId="LiveId" clId="{B68DCBD3-37E3-4328-BF4A-3750AAFBEA5B}" dt="2023-02-05T10:24:21.831" v="3907" actId="1076"/>
          <ac:picMkLst>
            <pc:docMk/>
            <pc:sldMk cId="1486835679" sldId="267"/>
            <ac:picMk id="23" creationId="{5BD9B47C-27AF-6A10-93B7-AB9FFD25D695}"/>
          </ac:picMkLst>
        </pc:picChg>
        <pc:picChg chg="add mod">
          <ac:chgData name="miyonan-917@outlook.jp" userId="69a6ad53ce17878e" providerId="LiveId" clId="{B68DCBD3-37E3-4328-BF4A-3750AAFBEA5B}" dt="2023-02-05T05:33:54.388" v="527" actId="571"/>
          <ac:picMkLst>
            <pc:docMk/>
            <pc:sldMk cId="1486835679" sldId="267"/>
            <ac:picMk id="25" creationId="{C9FD44CC-781B-82A5-06EB-BF598FB39B91}"/>
          </ac:picMkLst>
        </pc:picChg>
        <pc:picChg chg="add del mod">
          <ac:chgData name="miyonan-917@outlook.jp" userId="69a6ad53ce17878e" providerId="LiveId" clId="{B68DCBD3-37E3-4328-BF4A-3750AAFBEA5B}" dt="2023-02-05T05:45:50.514" v="754" actId="478"/>
          <ac:picMkLst>
            <pc:docMk/>
            <pc:sldMk cId="1486835679" sldId="267"/>
            <ac:picMk id="28" creationId="{1AE67468-3B70-6962-E5F6-9233C8CB4D40}"/>
          </ac:picMkLst>
        </pc:picChg>
      </pc:sldChg>
      <pc:sldChg chg="delSp modSp mod ord">
        <pc:chgData name="miyonan-917@outlook.jp" userId="69a6ad53ce17878e" providerId="LiveId" clId="{B68DCBD3-37E3-4328-BF4A-3750AAFBEA5B}" dt="2023-02-05T06:14:54.963" v="1433" actId="1076"/>
        <pc:sldMkLst>
          <pc:docMk/>
          <pc:sldMk cId="227419814" sldId="268"/>
        </pc:sldMkLst>
        <pc:spChg chg="del">
          <ac:chgData name="miyonan-917@outlook.jp" userId="69a6ad53ce17878e" providerId="LiveId" clId="{B68DCBD3-37E3-4328-BF4A-3750AAFBEA5B}" dt="2023-02-05T06:08:42.919" v="1398" actId="478"/>
          <ac:spMkLst>
            <pc:docMk/>
            <pc:sldMk cId="227419814" sldId="268"/>
            <ac:spMk id="3" creationId="{00000000-0000-0000-0000-000000000000}"/>
          </ac:spMkLst>
        </pc:spChg>
        <pc:spChg chg="del">
          <ac:chgData name="miyonan-917@outlook.jp" userId="69a6ad53ce17878e" providerId="LiveId" clId="{B68DCBD3-37E3-4328-BF4A-3750AAFBEA5B}" dt="2023-02-05T06:14:37.192" v="1430" actId="478"/>
          <ac:spMkLst>
            <pc:docMk/>
            <pc:sldMk cId="227419814" sldId="268"/>
            <ac:spMk id="11" creationId="{82B95863-ADEA-653A-7FB3-A38CB2FEBD78}"/>
          </ac:spMkLst>
        </pc:spChg>
        <pc:graphicFrameChg chg="mod modGraphic">
          <ac:chgData name="miyonan-917@outlook.jp" userId="69a6ad53ce17878e" providerId="LiveId" clId="{B68DCBD3-37E3-4328-BF4A-3750AAFBEA5B}" dt="2023-02-05T06:14:54.963" v="1433" actId="1076"/>
          <ac:graphicFrameMkLst>
            <pc:docMk/>
            <pc:sldMk cId="227419814" sldId="268"/>
            <ac:graphicFrameMk id="2" creationId="{00000000-0000-0000-0000-000000000000}"/>
          </ac:graphicFrameMkLst>
        </pc:graphicFrameChg>
        <pc:picChg chg="del">
          <ac:chgData name="miyonan-917@outlook.jp" userId="69a6ad53ce17878e" providerId="LiveId" clId="{B68DCBD3-37E3-4328-BF4A-3750AAFBEA5B}" dt="2023-02-05T06:09:52.674" v="1404" actId="21"/>
          <ac:picMkLst>
            <pc:docMk/>
            <pc:sldMk cId="227419814" sldId="268"/>
            <ac:picMk id="1026" creationId="{681DD645-12FA-C7C2-0D25-F5B8E01B67F6}"/>
          </ac:picMkLst>
        </pc:picChg>
      </pc:sldChg>
      <pc:sldChg chg="delSp new del mod">
        <pc:chgData name="miyonan-917@outlook.jp" userId="69a6ad53ce17878e" providerId="LiveId" clId="{B68DCBD3-37E3-4328-BF4A-3750AAFBEA5B}" dt="2023-02-05T06:28:12.040" v="1499" actId="2696"/>
        <pc:sldMkLst>
          <pc:docMk/>
          <pc:sldMk cId="1571718596" sldId="269"/>
        </pc:sldMkLst>
        <pc:spChg chg="del">
          <ac:chgData name="miyonan-917@outlook.jp" userId="69a6ad53ce17878e" providerId="LiveId" clId="{B68DCBD3-37E3-4328-BF4A-3750AAFBEA5B}" dt="2023-02-05T06:28:08.126" v="1498" actId="478"/>
          <ac:spMkLst>
            <pc:docMk/>
            <pc:sldMk cId="1571718596" sldId="269"/>
            <ac:spMk id="2" creationId="{DA686151-F900-EDA9-9A21-9475D5FEF88B}"/>
          </ac:spMkLst>
        </pc:spChg>
      </pc:sldChg>
      <pc:sldChg chg="addSp delSp modSp new mod ord">
        <pc:chgData name="miyonan-917@outlook.jp" userId="69a6ad53ce17878e" providerId="LiveId" clId="{B68DCBD3-37E3-4328-BF4A-3750AAFBEA5B}" dt="2023-02-05T12:00:53.107" v="5145" actId="1076"/>
        <pc:sldMkLst>
          <pc:docMk/>
          <pc:sldMk cId="3623823484" sldId="269"/>
        </pc:sldMkLst>
        <pc:spChg chg="del">
          <ac:chgData name="miyonan-917@outlook.jp" userId="69a6ad53ce17878e" providerId="LiveId" clId="{B68DCBD3-37E3-4328-BF4A-3750AAFBEA5B}" dt="2023-02-05T06:33:25.165" v="1508" actId="478"/>
          <ac:spMkLst>
            <pc:docMk/>
            <pc:sldMk cId="3623823484" sldId="269"/>
            <ac:spMk id="2" creationId="{D1DC550F-A11D-EDED-47B0-4F5FCD265EF0}"/>
          </ac:spMkLst>
        </pc:spChg>
        <pc:spChg chg="del">
          <ac:chgData name="miyonan-917@outlook.jp" userId="69a6ad53ce17878e" providerId="LiveId" clId="{B68DCBD3-37E3-4328-BF4A-3750AAFBEA5B}" dt="2023-02-05T06:33:26.880" v="1509" actId="478"/>
          <ac:spMkLst>
            <pc:docMk/>
            <pc:sldMk cId="3623823484" sldId="269"/>
            <ac:spMk id="3" creationId="{5E6097CD-B919-0646-89DF-FF598AE93309}"/>
          </ac:spMkLst>
        </pc:spChg>
        <pc:spChg chg="add mod">
          <ac:chgData name="miyonan-917@outlook.jp" userId="69a6ad53ce17878e" providerId="LiveId" clId="{B68DCBD3-37E3-4328-BF4A-3750AAFBEA5B}" dt="2023-02-05T12:00:09.873" v="5139" actId="1076"/>
          <ac:spMkLst>
            <pc:docMk/>
            <pc:sldMk cId="3623823484" sldId="269"/>
            <ac:spMk id="4" creationId="{0DAE445F-DC3A-DC5E-4BCD-E889320BFD77}"/>
          </ac:spMkLst>
        </pc:spChg>
        <pc:spChg chg="add mod">
          <ac:chgData name="miyonan-917@outlook.jp" userId="69a6ad53ce17878e" providerId="LiveId" clId="{B68DCBD3-37E3-4328-BF4A-3750AAFBEA5B}" dt="2023-02-05T07:32:43.487" v="2293" actId="1076"/>
          <ac:spMkLst>
            <pc:docMk/>
            <pc:sldMk cId="3623823484" sldId="269"/>
            <ac:spMk id="5" creationId="{83278EF8-11C7-354E-DB4D-0468775869CF}"/>
          </ac:spMkLst>
        </pc:spChg>
        <pc:spChg chg="add mod">
          <ac:chgData name="miyonan-917@outlook.jp" userId="69a6ad53ce17878e" providerId="LiveId" clId="{B68DCBD3-37E3-4328-BF4A-3750AAFBEA5B}" dt="2023-02-05T11:08:07.627" v="4287" actId="1076"/>
          <ac:spMkLst>
            <pc:docMk/>
            <pc:sldMk cId="3623823484" sldId="269"/>
            <ac:spMk id="14" creationId="{74723BFC-C633-644E-9A6A-69B4E30C0D65}"/>
          </ac:spMkLst>
        </pc:spChg>
        <pc:spChg chg="add mod">
          <ac:chgData name="miyonan-917@outlook.jp" userId="69a6ad53ce17878e" providerId="LiveId" clId="{B68DCBD3-37E3-4328-BF4A-3750AAFBEA5B}" dt="2023-02-05T11:52:47.494" v="5066" actId="207"/>
          <ac:spMkLst>
            <pc:docMk/>
            <pc:sldMk cId="3623823484" sldId="269"/>
            <ac:spMk id="15" creationId="{9C2E7A9D-B401-2830-2690-00A0A0E1DE96}"/>
          </ac:spMkLst>
        </pc:spChg>
        <pc:spChg chg="add mod">
          <ac:chgData name="miyonan-917@outlook.jp" userId="69a6ad53ce17878e" providerId="LiveId" clId="{B68DCBD3-37E3-4328-BF4A-3750AAFBEA5B}" dt="2023-02-05T11:53:10.671" v="5068" actId="207"/>
          <ac:spMkLst>
            <pc:docMk/>
            <pc:sldMk cId="3623823484" sldId="269"/>
            <ac:spMk id="16" creationId="{496E3BBB-63A9-E618-7519-3F17CB5AF3CC}"/>
          </ac:spMkLst>
        </pc:spChg>
        <pc:spChg chg="add mod">
          <ac:chgData name="miyonan-917@outlook.jp" userId="69a6ad53ce17878e" providerId="LiveId" clId="{B68DCBD3-37E3-4328-BF4A-3750AAFBEA5B}" dt="2023-02-05T07:28:53.270" v="2260" actId="1076"/>
          <ac:spMkLst>
            <pc:docMk/>
            <pc:sldMk cId="3623823484" sldId="269"/>
            <ac:spMk id="17" creationId="{6490EA74-34F0-478C-A5C8-DA5D5A96AF82}"/>
          </ac:spMkLst>
        </pc:spChg>
        <pc:spChg chg="add mod">
          <ac:chgData name="miyonan-917@outlook.jp" userId="69a6ad53ce17878e" providerId="LiveId" clId="{B68DCBD3-37E3-4328-BF4A-3750AAFBEA5B}" dt="2023-02-05T11:08:38.712" v="4320" actId="20577"/>
          <ac:spMkLst>
            <pc:docMk/>
            <pc:sldMk cId="3623823484" sldId="269"/>
            <ac:spMk id="18" creationId="{1D83E70F-1500-66DA-CDD3-7E2371B35516}"/>
          </ac:spMkLst>
        </pc:spChg>
        <pc:spChg chg="add mod">
          <ac:chgData name="miyonan-917@outlook.jp" userId="69a6ad53ce17878e" providerId="LiveId" clId="{B68DCBD3-37E3-4328-BF4A-3750AAFBEA5B}" dt="2023-02-05T11:46:11.581" v="5026" actId="1076"/>
          <ac:spMkLst>
            <pc:docMk/>
            <pc:sldMk cId="3623823484" sldId="269"/>
            <ac:spMk id="19" creationId="{B16BE2B0-9D11-8E9B-9765-950CD1A014ED}"/>
          </ac:spMkLst>
        </pc:spChg>
        <pc:spChg chg="add del mod">
          <ac:chgData name="miyonan-917@outlook.jp" userId="69a6ad53ce17878e" providerId="LiveId" clId="{B68DCBD3-37E3-4328-BF4A-3750AAFBEA5B}" dt="2023-02-05T07:14:35.845" v="2102"/>
          <ac:spMkLst>
            <pc:docMk/>
            <pc:sldMk cId="3623823484" sldId="269"/>
            <ac:spMk id="23" creationId="{92C35993-8652-46E2-1A43-1211C50FC62B}"/>
          </ac:spMkLst>
        </pc:spChg>
        <pc:spChg chg="add mod">
          <ac:chgData name="miyonan-917@outlook.jp" userId="69a6ad53ce17878e" providerId="LiveId" clId="{B68DCBD3-37E3-4328-BF4A-3750AAFBEA5B}" dt="2023-02-05T11:40:46.813" v="5006" actId="1076"/>
          <ac:spMkLst>
            <pc:docMk/>
            <pc:sldMk cId="3623823484" sldId="269"/>
            <ac:spMk id="24" creationId="{9FA8F6BB-8A97-48D5-1147-AB9D25423BC0}"/>
          </ac:spMkLst>
        </pc:spChg>
        <pc:spChg chg="add mod">
          <ac:chgData name="miyonan-917@outlook.jp" userId="69a6ad53ce17878e" providerId="LiveId" clId="{B68DCBD3-37E3-4328-BF4A-3750AAFBEA5B}" dt="2023-02-05T07:33:05.662" v="2299" actId="14100"/>
          <ac:spMkLst>
            <pc:docMk/>
            <pc:sldMk cId="3623823484" sldId="269"/>
            <ac:spMk id="25" creationId="{26F035F9-2731-1A0C-CD45-087AC5235C96}"/>
          </ac:spMkLst>
        </pc:spChg>
        <pc:spChg chg="add mod">
          <ac:chgData name="miyonan-917@outlook.jp" userId="69a6ad53ce17878e" providerId="LiveId" clId="{B68DCBD3-37E3-4328-BF4A-3750AAFBEA5B}" dt="2023-02-05T07:33:17.382" v="2303" actId="14100"/>
          <ac:spMkLst>
            <pc:docMk/>
            <pc:sldMk cId="3623823484" sldId="269"/>
            <ac:spMk id="26" creationId="{3A5E88CC-0675-7A88-6E18-2C756174B5E5}"/>
          </ac:spMkLst>
        </pc:spChg>
        <pc:spChg chg="add mod">
          <ac:chgData name="miyonan-917@outlook.jp" userId="69a6ad53ce17878e" providerId="LiveId" clId="{B68DCBD3-37E3-4328-BF4A-3750AAFBEA5B}" dt="2023-02-05T11:45:17.461" v="5020" actId="14100"/>
          <ac:spMkLst>
            <pc:docMk/>
            <pc:sldMk cId="3623823484" sldId="269"/>
            <ac:spMk id="27" creationId="{998773AB-91A5-6453-C4BD-12370B3523B2}"/>
          </ac:spMkLst>
        </pc:spChg>
        <pc:spChg chg="add mod">
          <ac:chgData name="miyonan-917@outlook.jp" userId="69a6ad53ce17878e" providerId="LiveId" clId="{B68DCBD3-37E3-4328-BF4A-3750AAFBEA5B}" dt="2023-02-05T11:45:33.768" v="5021" actId="14100"/>
          <ac:spMkLst>
            <pc:docMk/>
            <pc:sldMk cId="3623823484" sldId="269"/>
            <ac:spMk id="28" creationId="{1FF508D4-7EC5-901F-CE36-4C5E18AB8604}"/>
          </ac:spMkLst>
        </pc:spChg>
        <pc:spChg chg="add mod">
          <ac:chgData name="miyonan-917@outlook.jp" userId="69a6ad53ce17878e" providerId="LiveId" clId="{B68DCBD3-37E3-4328-BF4A-3750AAFBEA5B}" dt="2023-02-05T11:28:36.705" v="4485" actId="1076"/>
          <ac:spMkLst>
            <pc:docMk/>
            <pc:sldMk cId="3623823484" sldId="269"/>
            <ac:spMk id="29" creationId="{B4EB044E-86E8-DD04-AD04-D1C95E16B30C}"/>
          </ac:spMkLst>
        </pc:spChg>
        <pc:spChg chg="add mod">
          <ac:chgData name="miyonan-917@outlook.jp" userId="69a6ad53ce17878e" providerId="LiveId" clId="{B68DCBD3-37E3-4328-BF4A-3750AAFBEA5B}" dt="2023-02-05T11:54:19.155" v="5074" actId="20577"/>
          <ac:spMkLst>
            <pc:docMk/>
            <pc:sldMk cId="3623823484" sldId="269"/>
            <ac:spMk id="30" creationId="{04822421-AC92-A42A-D80D-E65C9F41B88F}"/>
          </ac:spMkLst>
        </pc:spChg>
        <pc:spChg chg="add mod">
          <ac:chgData name="miyonan-917@outlook.jp" userId="69a6ad53ce17878e" providerId="LiveId" clId="{B68DCBD3-37E3-4328-BF4A-3750AAFBEA5B}" dt="2023-02-05T08:04:40.059" v="3138" actId="255"/>
          <ac:spMkLst>
            <pc:docMk/>
            <pc:sldMk cId="3623823484" sldId="269"/>
            <ac:spMk id="31" creationId="{64A44A66-8319-BE95-9CB8-61CAD7683373}"/>
          </ac:spMkLst>
        </pc:spChg>
        <pc:spChg chg="add del mod">
          <ac:chgData name="miyonan-917@outlook.jp" userId="69a6ad53ce17878e" providerId="LiveId" clId="{B68DCBD3-37E3-4328-BF4A-3750AAFBEA5B}" dt="2023-02-05T11:40:32.611" v="5004" actId="478"/>
          <ac:spMkLst>
            <pc:docMk/>
            <pc:sldMk cId="3623823484" sldId="269"/>
            <ac:spMk id="1024" creationId="{F9861B3B-EC2F-3EB5-1967-0F58C3829F17}"/>
          </ac:spMkLst>
        </pc:spChg>
        <pc:spChg chg="add mod">
          <ac:chgData name="miyonan-917@outlook.jp" userId="69a6ad53ce17878e" providerId="LiveId" clId="{B68DCBD3-37E3-4328-BF4A-3750AAFBEA5B}" dt="2023-02-05T11:55:14.428" v="5089" actId="1076"/>
          <ac:spMkLst>
            <pc:docMk/>
            <pc:sldMk cId="3623823484" sldId="269"/>
            <ac:spMk id="1025" creationId="{AECA214C-E8A6-B538-E84F-6586E4CF2221}"/>
          </ac:spMkLst>
        </pc:spChg>
        <pc:spChg chg="add mod">
          <ac:chgData name="miyonan-917@outlook.jp" userId="69a6ad53ce17878e" providerId="LiveId" clId="{B68DCBD3-37E3-4328-BF4A-3750AAFBEA5B}" dt="2023-02-05T08:04:24.592" v="3135" actId="255"/>
          <ac:spMkLst>
            <pc:docMk/>
            <pc:sldMk cId="3623823484" sldId="269"/>
            <ac:spMk id="1027" creationId="{64DAE609-D30D-9750-2133-6CCD144AD704}"/>
          </ac:spMkLst>
        </pc:spChg>
        <pc:spChg chg="add mod">
          <ac:chgData name="miyonan-917@outlook.jp" userId="69a6ad53ce17878e" providerId="LiveId" clId="{B68DCBD3-37E3-4328-BF4A-3750AAFBEA5B}" dt="2023-02-05T11:46:14.008" v="5027" actId="1076"/>
          <ac:spMkLst>
            <pc:docMk/>
            <pc:sldMk cId="3623823484" sldId="269"/>
            <ac:spMk id="1034" creationId="{3675586D-C1D2-33D5-AF04-76042F443004}"/>
          </ac:spMkLst>
        </pc:spChg>
        <pc:spChg chg="add del mod">
          <ac:chgData name="miyonan-917@outlook.jp" userId="69a6ad53ce17878e" providerId="LiveId" clId="{B68DCBD3-37E3-4328-BF4A-3750AAFBEA5B}" dt="2023-02-05T11:29:10.662" v="4493" actId="478"/>
          <ac:spMkLst>
            <pc:docMk/>
            <pc:sldMk cId="3623823484" sldId="269"/>
            <ac:spMk id="1035" creationId="{A5FB66E9-E478-029D-D4D6-083A80C4104E}"/>
          </ac:spMkLst>
        </pc:spChg>
        <pc:spChg chg="add mod">
          <ac:chgData name="miyonan-917@outlook.jp" userId="69a6ad53ce17878e" providerId="LiveId" clId="{B68DCBD3-37E3-4328-BF4A-3750AAFBEA5B}" dt="2023-02-05T11:46:16.350" v="5028" actId="1076"/>
          <ac:spMkLst>
            <pc:docMk/>
            <pc:sldMk cId="3623823484" sldId="269"/>
            <ac:spMk id="1036" creationId="{CD3F87EF-1D0A-B767-9FD0-4D4F376B42DC}"/>
          </ac:spMkLst>
        </pc:spChg>
        <pc:spChg chg="add mod">
          <ac:chgData name="miyonan-917@outlook.jp" userId="69a6ad53ce17878e" providerId="LiveId" clId="{B68DCBD3-37E3-4328-BF4A-3750AAFBEA5B}" dt="2023-02-05T11:54:55.664" v="5088"/>
          <ac:spMkLst>
            <pc:docMk/>
            <pc:sldMk cId="3623823484" sldId="269"/>
            <ac:spMk id="1037" creationId="{1E225C9F-3EE1-732F-D1D5-F6229B5F38F5}"/>
          </ac:spMkLst>
        </pc:spChg>
        <pc:picChg chg="add mod">
          <ac:chgData name="miyonan-917@outlook.jp" userId="69a6ad53ce17878e" providerId="LiveId" clId="{B68DCBD3-37E3-4328-BF4A-3750AAFBEA5B}" dt="2023-02-05T11:29:03.534" v="4492" actId="1076"/>
          <ac:picMkLst>
            <pc:docMk/>
            <pc:sldMk cId="3623823484" sldId="269"/>
            <ac:picMk id="6" creationId="{588D5A54-569F-D5AF-F43E-29DC489EF338}"/>
          </ac:picMkLst>
        </pc:picChg>
        <pc:picChg chg="add del mod">
          <ac:chgData name="miyonan-917@outlook.jp" userId="69a6ad53ce17878e" providerId="LiveId" clId="{B68DCBD3-37E3-4328-BF4A-3750AAFBEA5B}" dt="2023-02-05T06:45:08.899" v="1679" actId="478"/>
          <ac:picMkLst>
            <pc:docMk/>
            <pc:sldMk cId="3623823484" sldId="269"/>
            <ac:picMk id="7" creationId="{9EF06417-7621-4CA3-CE36-196CE9C7737A}"/>
          </ac:picMkLst>
        </pc:picChg>
        <pc:picChg chg="add del">
          <ac:chgData name="miyonan-917@outlook.jp" userId="69a6ad53ce17878e" providerId="LiveId" clId="{B68DCBD3-37E3-4328-BF4A-3750AAFBEA5B}" dt="2023-02-05T06:45:05.104" v="1678" actId="478"/>
          <ac:picMkLst>
            <pc:docMk/>
            <pc:sldMk cId="3623823484" sldId="269"/>
            <ac:picMk id="8" creationId="{7AB63D9F-F442-2C88-638A-47331EFF5FFC}"/>
          </ac:picMkLst>
        </pc:picChg>
        <pc:picChg chg="add mod">
          <ac:chgData name="miyonan-917@outlook.jp" userId="69a6ad53ce17878e" providerId="LiveId" clId="{B68DCBD3-37E3-4328-BF4A-3750AAFBEA5B}" dt="2023-02-05T07:33:12.493" v="2302" actId="1076"/>
          <ac:picMkLst>
            <pc:docMk/>
            <pc:sldMk cId="3623823484" sldId="269"/>
            <ac:picMk id="9" creationId="{E05E84F2-DD2F-C335-43EA-2AAF6EE5E85C}"/>
          </ac:picMkLst>
        </pc:picChg>
        <pc:picChg chg="add mod">
          <ac:chgData name="miyonan-917@outlook.jp" userId="69a6ad53ce17878e" providerId="LiveId" clId="{B68DCBD3-37E3-4328-BF4A-3750AAFBEA5B}" dt="2023-02-05T07:33:42.053" v="2315" actId="1076"/>
          <ac:picMkLst>
            <pc:docMk/>
            <pc:sldMk cId="3623823484" sldId="269"/>
            <ac:picMk id="10" creationId="{696A6283-A406-3C59-B0B4-55E3494262D6}"/>
          </ac:picMkLst>
        </pc:picChg>
        <pc:picChg chg="add del mod">
          <ac:chgData name="miyonan-917@outlook.jp" userId="69a6ad53ce17878e" providerId="LiveId" clId="{B68DCBD3-37E3-4328-BF4A-3750AAFBEA5B}" dt="2023-02-05T06:57:11.654" v="1695" actId="478"/>
          <ac:picMkLst>
            <pc:docMk/>
            <pc:sldMk cId="3623823484" sldId="269"/>
            <ac:picMk id="11" creationId="{5544CF7F-0DAE-1E50-2673-73800EE84CC9}"/>
          </ac:picMkLst>
        </pc:picChg>
        <pc:picChg chg="add del mod">
          <ac:chgData name="miyonan-917@outlook.jp" userId="69a6ad53ce17878e" providerId="LiveId" clId="{B68DCBD3-37E3-4328-BF4A-3750AAFBEA5B}" dt="2023-02-05T07:10:13.036" v="2028" actId="478"/>
          <ac:picMkLst>
            <pc:docMk/>
            <pc:sldMk cId="3623823484" sldId="269"/>
            <ac:picMk id="12" creationId="{E07C8BE8-59A0-32D9-3B69-BBD04812CF24}"/>
          </ac:picMkLst>
        </pc:picChg>
        <pc:picChg chg="add mod">
          <ac:chgData name="miyonan-917@outlook.jp" userId="69a6ad53ce17878e" providerId="LiveId" clId="{B68DCBD3-37E3-4328-BF4A-3750AAFBEA5B}" dt="2023-02-05T07:49:08.159" v="2759" actId="1076"/>
          <ac:picMkLst>
            <pc:docMk/>
            <pc:sldMk cId="3623823484" sldId="269"/>
            <ac:picMk id="13" creationId="{D85167D1-B6BE-9C26-3C39-8D8EECAC167A}"/>
          </ac:picMkLst>
        </pc:picChg>
        <pc:picChg chg="add del mod">
          <ac:chgData name="miyonan-917@outlook.jp" userId="69a6ad53ce17878e" providerId="LiveId" clId="{B68DCBD3-37E3-4328-BF4A-3750AAFBEA5B}" dt="2023-02-05T07:09:22.937" v="2022" actId="478"/>
          <ac:picMkLst>
            <pc:docMk/>
            <pc:sldMk cId="3623823484" sldId="269"/>
            <ac:picMk id="20" creationId="{B7D195A8-D0B5-ECC7-77DF-B1336109B0D8}"/>
          </ac:picMkLst>
        </pc:picChg>
        <pc:picChg chg="add mod">
          <ac:chgData name="miyonan-917@outlook.jp" userId="69a6ad53ce17878e" providerId="LiveId" clId="{B68DCBD3-37E3-4328-BF4A-3750AAFBEA5B}" dt="2023-02-05T11:46:29.865" v="5033" actId="1076"/>
          <ac:picMkLst>
            <pc:docMk/>
            <pc:sldMk cId="3623823484" sldId="269"/>
            <ac:picMk id="21" creationId="{72765AAD-E334-E3A0-507B-19C5053303C9}"/>
          </ac:picMkLst>
        </pc:picChg>
        <pc:picChg chg="add del mod ord">
          <ac:chgData name="miyonan-917@outlook.jp" userId="69a6ad53ce17878e" providerId="LiveId" clId="{B68DCBD3-37E3-4328-BF4A-3750AAFBEA5B}" dt="2023-02-05T12:00:46.861" v="5144" actId="1076"/>
          <ac:picMkLst>
            <pc:docMk/>
            <pc:sldMk cId="3623823484" sldId="269"/>
            <ac:picMk id="22" creationId="{4382C295-0FAB-42C2-4B79-1F3FF4F567D0}"/>
          </ac:picMkLst>
        </pc:picChg>
        <pc:picChg chg="add mod">
          <ac:chgData name="miyonan-917@outlook.jp" userId="69a6ad53ce17878e" providerId="LiveId" clId="{B68DCBD3-37E3-4328-BF4A-3750AAFBEA5B}" dt="2023-02-05T11:09:21.763" v="4340" actId="1076"/>
          <ac:picMkLst>
            <pc:docMk/>
            <pc:sldMk cId="3623823484" sldId="269"/>
            <ac:picMk id="1026" creationId="{BE9037F3-8C2C-AF59-3D19-EC9E38CB4273}"/>
          </ac:picMkLst>
        </pc:picChg>
        <pc:picChg chg="add del">
          <ac:chgData name="miyonan-917@outlook.jp" userId="69a6ad53ce17878e" providerId="LiveId" clId="{B68DCBD3-37E3-4328-BF4A-3750AAFBEA5B}" dt="2023-02-05T11:10:30.648" v="4342" actId="478"/>
          <ac:picMkLst>
            <pc:docMk/>
            <pc:sldMk cId="3623823484" sldId="269"/>
            <ac:picMk id="1029" creationId="{96FE1E12-C9FA-CE11-7528-1470E959816A}"/>
          </ac:picMkLst>
        </pc:picChg>
        <pc:picChg chg="add del">
          <ac:chgData name="miyonan-917@outlook.jp" userId="69a6ad53ce17878e" providerId="LiveId" clId="{B68DCBD3-37E3-4328-BF4A-3750AAFBEA5B}" dt="2023-02-05T11:10:46.669" v="4344" actId="478"/>
          <ac:picMkLst>
            <pc:docMk/>
            <pc:sldMk cId="3623823484" sldId="269"/>
            <ac:picMk id="1031" creationId="{B01BA8CC-D1B7-C6AC-582F-3955B6CA8EF2}"/>
          </ac:picMkLst>
        </pc:picChg>
        <pc:picChg chg="add del mod">
          <ac:chgData name="miyonan-917@outlook.jp" userId="69a6ad53ce17878e" providerId="LiveId" clId="{B68DCBD3-37E3-4328-BF4A-3750AAFBEA5B}" dt="2023-02-05T11:16:09.014" v="4408" actId="478"/>
          <ac:picMkLst>
            <pc:docMk/>
            <pc:sldMk cId="3623823484" sldId="269"/>
            <ac:picMk id="1032" creationId="{F927FCDA-98D8-D85E-B34E-725DB94C029A}"/>
          </ac:picMkLst>
        </pc:picChg>
        <pc:picChg chg="add del mod">
          <ac:chgData name="miyonan-917@outlook.jp" userId="69a6ad53ce17878e" providerId="LiveId" clId="{B68DCBD3-37E3-4328-BF4A-3750AAFBEA5B}" dt="2023-02-05T11:15:52.121" v="4398"/>
          <ac:picMkLst>
            <pc:docMk/>
            <pc:sldMk cId="3623823484" sldId="269"/>
            <ac:picMk id="1033" creationId="{28A52491-112C-82C1-6818-ADD193C2A39A}"/>
          </ac:picMkLst>
        </pc:picChg>
        <pc:picChg chg="add mod">
          <ac:chgData name="miyonan-917@outlook.jp" userId="69a6ad53ce17878e" providerId="LiveId" clId="{B68DCBD3-37E3-4328-BF4A-3750AAFBEA5B}" dt="2023-02-05T12:00:53.107" v="5145" actId="1076"/>
          <ac:picMkLst>
            <pc:docMk/>
            <pc:sldMk cId="3623823484" sldId="269"/>
            <ac:picMk id="1038" creationId="{CA083D62-EB44-DD0A-F4FD-AC4E18A7FD0F}"/>
          </ac:picMkLst>
        </pc:picChg>
      </pc:sldChg>
      <pc:sldChg chg="modSp del mod">
        <pc:chgData name="miyonan-917@outlook.jp" userId="69a6ad53ce17878e" providerId="LiveId" clId="{B68DCBD3-37E3-4328-BF4A-3750AAFBEA5B}" dt="2023-02-05T06:29:58.217" v="1504" actId="2696"/>
        <pc:sldMkLst>
          <pc:docMk/>
          <pc:sldMk cId="4036218443" sldId="269"/>
        </pc:sldMkLst>
        <pc:spChg chg="mod">
          <ac:chgData name="miyonan-917@outlook.jp" userId="69a6ad53ce17878e" providerId="LiveId" clId="{B68DCBD3-37E3-4328-BF4A-3750AAFBEA5B}" dt="2023-02-05T06:29:09.547" v="1503" actId="1076"/>
          <ac:spMkLst>
            <pc:docMk/>
            <pc:sldMk cId="4036218443" sldId="269"/>
            <ac:spMk id="2" creationId="{D18AC2D0-C11F-2BED-85AF-E5D1ACCD6D80}"/>
          </ac:spMkLst>
        </pc:spChg>
        <pc:spChg chg="mod">
          <ac:chgData name="miyonan-917@outlook.jp" userId="69a6ad53ce17878e" providerId="LiveId" clId="{B68DCBD3-37E3-4328-BF4A-3750AAFBEA5B}" dt="2023-02-05T06:28:38.083" v="1502" actId="20577"/>
          <ac:spMkLst>
            <pc:docMk/>
            <pc:sldMk cId="4036218443" sldId="269"/>
            <ac:spMk id="3"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4"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5"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6"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7"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8"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9"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10"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11" creationId="{F5036F86-78C7-C631-2F71-92A6229B096C}"/>
          </ac:spMkLst>
        </pc:spChg>
        <pc:spChg chg="mod">
          <ac:chgData name="miyonan-917@outlook.jp" userId="69a6ad53ce17878e" providerId="LiveId" clId="{B68DCBD3-37E3-4328-BF4A-3750AAFBEA5B}" dt="2023-02-05T06:29:09.547" v="1503" actId="1076"/>
          <ac:spMkLst>
            <pc:docMk/>
            <pc:sldMk cId="4036218443" sldId="269"/>
            <ac:spMk id="17"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18"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19" creationId="{00000000-0000-0000-0000-000000000000}"/>
          </ac:spMkLst>
        </pc:spChg>
        <pc:spChg chg="mod">
          <ac:chgData name="miyonan-917@outlook.jp" userId="69a6ad53ce17878e" providerId="LiveId" clId="{B68DCBD3-37E3-4328-BF4A-3750AAFBEA5B}" dt="2023-02-05T06:29:09.547" v="1503" actId="1076"/>
          <ac:spMkLst>
            <pc:docMk/>
            <pc:sldMk cId="4036218443" sldId="269"/>
            <ac:spMk id="20" creationId="{00000000-0000-0000-0000-000000000000}"/>
          </ac:spMkLst>
        </pc:spChg>
      </pc:sldChg>
      <pc:sldChg chg="addSp delSp modSp mod">
        <pc:chgData name="miyonan-917@outlook.jp" userId="69a6ad53ce17878e" providerId="LiveId" clId="{B68DCBD3-37E3-4328-BF4A-3750AAFBEA5B}" dt="2023-02-05T11:58:28.665" v="5135" actId="14100"/>
        <pc:sldMkLst>
          <pc:docMk/>
          <pc:sldMk cId="1568123521" sldId="270"/>
        </pc:sldMkLst>
        <pc:spChg chg="mod">
          <ac:chgData name="miyonan-917@outlook.jp" userId="69a6ad53ce17878e" providerId="LiveId" clId="{B68DCBD3-37E3-4328-BF4A-3750AAFBEA5B}" dt="2023-02-05T08:24:49.214" v="3346" actId="1076"/>
          <ac:spMkLst>
            <pc:docMk/>
            <pc:sldMk cId="1568123521" sldId="270"/>
            <ac:spMk id="2" creationId="{D18AC2D0-C11F-2BED-85AF-E5D1ACCD6D80}"/>
          </ac:spMkLst>
        </pc:spChg>
        <pc:spChg chg="mod">
          <ac:chgData name="miyonan-917@outlook.jp" userId="69a6ad53ce17878e" providerId="LiveId" clId="{B68DCBD3-37E3-4328-BF4A-3750AAFBEA5B}" dt="2023-02-05T08:26:19.936" v="3361" actId="113"/>
          <ac:spMkLst>
            <pc:docMk/>
            <pc:sldMk cId="1568123521" sldId="270"/>
            <ac:spMk id="3" creationId="{00000000-0000-0000-0000-000000000000}"/>
          </ac:spMkLst>
        </pc:spChg>
        <pc:spChg chg="mod">
          <ac:chgData name="miyonan-917@outlook.jp" userId="69a6ad53ce17878e" providerId="LiveId" clId="{B68DCBD3-37E3-4328-BF4A-3750AAFBEA5B}" dt="2023-02-05T08:25:05.986" v="3351" actId="1076"/>
          <ac:spMkLst>
            <pc:docMk/>
            <pc:sldMk cId="1568123521" sldId="270"/>
            <ac:spMk id="4" creationId="{00000000-0000-0000-0000-000000000000}"/>
          </ac:spMkLst>
        </pc:spChg>
        <pc:spChg chg="mod">
          <ac:chgData name="miyonan-917@outlook.jp" userId="69a6ad53ce17878e" providerId="LiveId" clId="{B68DCBD3-37E3-4328-BF4A-3750AAFBEA5B}" dt="2023-02-05T08:24:11.910" v="3338" actId="1076"/>
          <ac:spMkLst>
            <pc:docMk/>
            <pc:sldMk cId="1568123521" sldId="270"/>
            <ac:spMk id="5" creationId="{00000000-0000-0000-0000-000000000000}"/>
          </ac:spMkLst>
        </pc:spChg>
        <pc:spChg chg="mod">
          <ac:chgData name="miyonan-917@outlook.jp" userId="69a6ad53ce17878e" providerId="LiveId" clId="{B68DCBD3-37E3-4328-BF4A-3750AAFBEA5B}" dt="2023-02-05T08:24:11.910" v="3338" actId="1076"/>
          <ac:spMkLst>
            <pc:docMk/>
            <pc:sldMk cId="1568123521" sldId="270"/>
            <ac:spMk id="6" creationId="{00000000-0000-0000-0000-000000000000}"/>
          </ac:spMkLst>
        </pc:spChg>
        <pc:spChg chg="mod">
          <ac:chgData name="miyonan-917@outlook.jp" userId="69a6ad53ce17878e" providerId="LiveId" clId="{B68DCBD3-37E3-4328-BF4A-3750AAFBEA5B}" dt="2023-02-05T08:24:32.348" v="3343" actId="1076"/>
          <ac:spMkLst>
            <pc:docMk/>
            <pc:sldMk cId="1568123521" sldId="270"/>
            <ac:spMk id="7" creationId="{00000000-0000-0000-0000-000000000000}"/>
          </ac:spMkLst>
        </pc:spChg>
        <pc:spChg chg="mod">
          <ac:chgData name="miyonan-917@outlook.jp" userId="69a6ad53ce17878e" providerId="LiveId" clId="{B68DCBD3-37E3-4328-BF4A-3750AAFBEA5B}" dt="2023-02-05T08:25:02.472" v="3350" actId="1076"/>
          <ac:spMkLst>
            <pc:docMk/>
            <pc:sldMk cId="1568123521" sldId="270"/>
            <ac:spMk id="8" creationId="{00000000-0000-0000-0000-000000000000}"/>
          </ac:spMkLst>
        </pc:spChg>
        <pc:spChg chg="mod">
          <ac:chgData name="miyonan-917@outlook.jp" userId="69a6ad53ce17878e" providerId="LiveId" clId="{B68DCBD3-37E3-4328-BF4A-3750AAFBEA5B}" dt="2023-02-05T08:23:47.622" v="3327" actId="1076"/>
          <ac:spMkLst>
            <pc:docMk/>
            <pc:sldMk cId="1568123521" sldId="270"/>
            <ac:spMk id="9" creationId="{00000000-0000-0000-0000-000000000000}"/>
          </ac:spMkLst>
        </pc:spChg>
        <pc:spChg chg="mod">
          <ac:chgData name="miyonan-917@outlook.jp" userId="69a6ad53ce17878e" providerId="LiveId" clId="{B68DCBD3-37E3-4328-BF4A-3750AAFBEA5B}" dt="2023-02-05T08:24:11.910" v="3338" actId="1076"/>
          <ac:spMkLst>
            <pc:docMk/>
            <pc:sldMk cId="1568123521" sldId="270"/>
            <ac:spMk id="10" creationId="{00000000-0000-0000-0000-000000000000}"/>
          </ac:spMkLst>
        </pc:spChg>
        <pc:spChg chg="mod">
          <ac:chgData name="miyonan-917@outlook.jp" userId="69a6ad53ce17878e" providerId="LiveId" clId="{B68DCBD3-37E3-4328-BF4A-3750AAFBEA5B}" dt="2023-02-05T08:24:55.080" v="3347" actId="1076"/>
          <ac:spMkLst>
            <pc:docMk/>
            <pc:sldMk cId="1568123521" sldId="270"/>
            <ac:spMk id="11" creationId="{F5036F86-78C7-C631-2F71-92A6229B096C}"/>
          </ac:spMkLst>
        </pc:spChg>
        <pc:spChg chg="add del mod">
          <ac:chgData name="miyonan-917@outlook.jp" userId="69a6ad53ce17878e" providerId="LiveId" clId="{B68DCBD3-37E3-4328-BF4A-3750AAFBEA5B}" dt="2023-02-05T08:10:43.817" v="3183" actId="478"/>
          <ac:spMkLst>
            <pc:docMk/>
            <pc:sldMk cId="1568123521" sldId="270"/>
            <ac:spMk id="12" creationId="{326F6986-DAC2-5493-8AEB-28C71069C750}"/>
          </ac:spMkLst>
        </pc:spChg>
        <pc:spChg chg="add mod">
          <ac:chgData name="miyonan-917@outlook.jp" userId="69a6ad53ce17878e" providerId="LiveId" clId="{B68DCBD3-37E3-4328-BF4A-3750AAFBEA5B}" dt="2023-02-05T11:50:34.220" v="5059" actId="207"/>
          <ac:spMkLst>
            <pc:docMk/>
            <pc:sldMk cId="1568123521" sldId="270"/>
            <ac:spMk id="13" creationId="{12DCD6A2-E835-7109-D3CA-E44D05B87F00}"/>
          </ac:spMkLst>
        </pc:spChg>
        <pc:spChg chg="mod">
          <ac:chgData name="miyonan-917@outlook.jp" userId="69a6ad53ce17878e" providerId="LiveId" clId="{B68DCBD3-37E3-4328-BF4A-3750AAFBEA5B}" dt="2023-02-05T11:57:58.783" v="5132" actId="20577"/>
          <ac:spMkLst>
            <pc:docMk/>
            <pc:sldMk cId="1568123521" sldId="270"/>
            <ac:spMk id="14" creationId="{00000000-0000-0000-0000-000000000000}"/>
          </ac:spMkLst>
        </pc:spChg>
        <pc:spChg chg="mod">
          <ac:chgData name="miyonan-917@outlook.jp" userId="69a6ad53ce17878e" providerId="LiveId" clId="{B68DCBD3-37E3-4328-BF4A-3750AAFBEA5B}" dt="2023-02-05T11:58:23.865" v="5134" actId="14100"/>
          <ac:spMkLst>
            <pc:docMk/>
            <pc:sldMk cId="1568123521" sldId="270"/>
            <ac:spMk id="15" creationId="{00000000-0000-0000-0000-000000000000}"/>
          </ac:spMkLst>
        </pc:spChg>
        <pc:spChg chg="add mod">
          <ac:chgData name="miyonan-917@outlook.jp" userId="69a6ad53ce17878e" providerId="LiveId" clId="{B68DCBD3-37E3-4328-BF4A-3750AAFBEA5B}" dt="2023-02-05T11:50:38.216" v="5060" actId="207"/>
          <ac:spMkLst>
            <pc:docMk/>
            <pc:sldMk cId="1568123521" sldId="270"/>
            <ac:spMk id="16" creationId="{D78F64E8-A457-08A1-F45C-70526805D544}"/>
          </ac:spMkLst>
        </pc:spChg>
        <pc:spChg chg="mod">
          <ac:chgData name="miyonan-917@outlook.jp" userId="69a6ad53ce17878e" providerId="LiveId" clId="{B68DCBD3-37E3-4328-BF4A-3750AAFBEA5B}" dt="2023-02-05T08:24:11.910" v="3338" actId="1076"/>
          <ac:spMkLst>
            <pc:docMk/>
            <pc:sldMk cId="1568123521" sldId="270"/>
            <ac:spMk id="17" creationId="{00000000-0000-0000-0000-000000000000}"/>
          </ac:spMkLst>
        </pc:spChg>
        <pc:spChg chg="mod">
          <ac:chgData name="miyonan-917@outlook.jp" userId="69a6ad53ce17878e" providerId="LiveId" clId="{B68DCBD3-37E3-4328-BF4A-3750AAFBEA5B}" dt="2023-02-05T08:24:38.650" v="3344" actId="1076"/>
          <ac:spMkLst>
            <pc:docMk/>
            <pc:sldMk cId="1568123521" sldId="270"/>
            <ac:spMk id="18" creationId="{00000000-0000-0000-0000-000000000000}"/>
          </ac:spMkLst>
        </pc:spChg>
        <pc:spChg chg="mod">
          <ac:chgData name="miyonan-917@outlook.jp" userId="69a6ad53ce17878e" providerId="LiveId" clId="{B68DCBD3-37E3-4328-BF4A-3750AAFBEA5B}" dt="2023-02-05T08:24:57.360" v="3348" actId="1076"/>
          <ac:spMkLst>
            <pc:docMk/>
            <pc:sldMk cId="1568123521" sldId="270"/>
            <ac:spMk id="19" creationId="{00000000-0000-0000-0000-000000000000}"/>
          </ac:spMkLst>
        </pc:spChg>
        <pc:spChg chg="mod">
          <ac:chgData name="miyonan-917@outlook.jp" userId="69a6ad53ce17878e" providerId="LiveId" clId="{B68DCBD3-37E3-4328-BF4A-3750AAFBEA5B}" dt="2023-02-05T08:25:10.918" v="3352" actId="1076"/>
          <ac:spMkLst>
            <pc:docMk/>
            <pc:sldMk cId="1568123521" sldId="270"/>
            <ac:spMk id="20" creationId="{00000000-0000-0000-0000-000000000000}"/>
          </ac:spMkLst>
        </pc:spChg>
        <pc:spChg chg="mod">
          <ac:chgData name="miyonan-917@outlook.jp" userId="69a6ad53ce17878e" providerId="LiveId" clId="{B68DCBD3-37E3-4328-BF4A-3750AAFBEA5B}" dt="2023-02-05T11:58:28.665" v="5135" actId="14100"/>
          <ac:spMkLst>
            <pc:docMk/>
            <pc:sldMk cId="1568123521" sldId="270"/>
            <ac:spMk id="21" creationId="{00000000-0000-0000-0000-000000000000}"/>
          </ac:spMkLst>
        </pc:spChg>
        <pc:spChg chg="add mod">
          <ac:chgData name="miyonan-917@outlook.jp" userId="69a6ad53ce17878e" providerId="LiveId" clId="{B68DCBD3-37E3-4328-BF4A-3750AAFBEA5B}" dt="2023-02-05T11:05:12.855" v="4238" actId="1076"/>
          <ac:spMkLst>
            <pc:docMk/>
            <pc:sldMk cId="1568123521" sldId="270"/>
            <ac:spMk id="22" creationId="{BAD0AD9F-033C-B01C-2018-129D0B342EAC}"/>
          </ac:spMkLst>
        </pc:spChg>
        <pc:spChg chg="add mod">
          <ac:chgData name="miyonan-917@outlook.jp" userId="69a6ad53ce17878e" providerId="LiveId" clId="{B68DCBD3-37E3-4328-BF4A-3750AAFBEA5B}" dt="2023-02-05T11:14:36.347" v="4371" actId="1076"/>
          <ac:spMkLst>
            <pc:docMk/>
            <pc:sldMk cId="1568123521" sldId="270"/>
            <ac:spMk id="23" creationId="{E8003F40-7147-8A5F-4F8C-7F658701045E}"/>
          </ac:spMkLst>
        </pc:spChg>
        <pc:spChg chg="add mod">
          <ac:chgData name="miyonan-917@outlook.jp" userId="69a6ad53ce17878e" providerId="LiveId" clId="{B68DCBD3-37E3-4328-BF4A-3750AAFBEA5B}" dt="2023-02-05T08:24:21.714" v="3340" actId="1076"/>
          <ac:spMkLst>
            <pc:docMk/>
            <pc:sldMk cId="1568123521" sldId="270"/>
            <ac:spMk id="24" creationId="{F773C058-B816-F5BA-C688-C9291E39A24E}"/>
          </ac:spMkLst>
        </pc:spChg>
        <pc:spChg chg="add mod">
          <ac:chgData name="miyonan-917@outlook.jp" userId="69a6ad53ce17878e" providerId="LiveId" clId="{B68DCBD3-37E3-4328-BF4A-3750AAFBEA5B}" dt="2023-02-05T08:24:27.145" v="3341" actId="571"/>
          <ac:spMkLst>
            <pc:docMk/>
            <pc:sldMk cId="1568123521" sldId="270"/>
            <ac:spMk id="25" creationId="{880E8C06-125B-0328-3D92-149A751D3F43}"/>
          </ac:spMkLst>
        </pc:spChg>
        <pc:picChg chg="add del mod">
          <ac:chgData name="miyonan-917@outlook.jp" userId="69a6ad53ce17878e" providerId="LiveId" clId="{B68DCBD3-37E3-4328-BF4A-3750AAFBEA5B}" dt="2023-02-05T11:15:54.329" v="4401"/>
          <ac:picMkLst>
            <pc:docMk/>
            <pc:sldMk cId="1568123521" sldId="270"/>
            <ac:picMk id="26" creationId="{FDE32C86-EE6F-1ADB-5614-33CBE4242635}"/>
          </ac:picMkLst>
        </pc:picChg>
        <pc:picChg chg="add mod ord modCrop">
          <ac:chgData name="miyonan-917@outlook.jp" userId="69a6ad53ce17878e" providerId="LiveId" clId="{B68DCBD3-37E3-4328-BF4A-3750AAFBEA5B}" dt="2023-02-05T11:50:49.083" v="5063" actId="1076"/>
          <ac:picMkLst>
            <pc:docMk/>
            <pc:sldMk cId="1568123521" sldId="270"/>
            <ac:picMk id="27" creationId="{814898BC-FA8F-5703-5260-9E36940FB5DD}"/>
          </ac:picMkLst>
        </pc:picChg>
      </pc:sldChg>
      <pc:sldChg chg="addSp delSp modSp new mod">
        <pc:chgData name="miyonan-917@outlook.jp" userId="69a6ad53ce17878e" providerId="LiveId" clId="{B68DCBD3-37E3-4328-BF4A-3750AAFBEA5B}" dt="2023-02-05T12:17:35.229" v="5189" actId="1076"/>
        <pc:sldMkLst>
          <pc:docMk/>
          <pc:sldMk cId="830858704" sldId="271"/>
        </pc:sldMkLst>
        <pc:spChg chg="del">
          <ac:chgData name="miyonan-917@outlook.jp" userId="69a6ad53ce17878e" providerId="LiveId" clId="{B68DCBD3-37E3-4328-BF4A-3750AAFBEA5B}" dt="2023-02-05T12:02:42.839" v="5149" actId="478"/>
          <ac:spMkLst>
            <pc:docMk/>
            <pc:sldMk cId="830858704" sldId="271"/>
            <ac:spMk id="2" creationId="{04FC8487-D491-C389-8D52-353B4597A7C1}"/>
          </ac:spMkLst>
        </pc:spChg>
        <pc:spChg chg="del">
          <ac:chgData name="miyonan-917@outlook.jp" userId="69a6ad53ce17878e" providerId="LiveId" clId="{B68DCBD3-37E3-4328-BF4A-3750AAFBEA5B}" dt="2023-02-05T12:02:45.969" v="5150" actId="478"/>
          <ac:spMkLst>
            <pc:docMk/>
            <pc:sldMk cId="830858704" sldId="271"/>
            <ac:spMk id="3" creationId="{BFE01352-FD97-0F32-7F9C-133FF9FE7F17}"/>
          </ac:spMkLst>
        </pc:spChg>
        <pc:spChg chg="add mod">
          <ac:chgData name="miyonan-917@outlook.jp" userId="69a6ad53ce17878e" providerId="LiveId" clId="{B68DCBD3-37E3-4328-BF4A-3750AAFBEA5B}" dt="2023-02-05T12:17:35.229" v="5189" actId="1076"/>
          <ac:spMkLst>
            <pc:docMk/>
            <pc:sldMk cId="830858704" sldId="271"/>
            <ac:spMk id="6" creationId="{F57AAD1D-04FC-CAD6-7981-F1F593E7E6A1}"/>
          </ac:spMkLst>
        </pc:spChg>
        <pc:picChg chg="add mod">
          <ac:chgData name="miyonan-917@outlook.jp" userId="69a6ad53ce17878e" providerId="LiveId" clId="{B68DCBD3-37E3-4328-BF4A-3750AAFBEA5B}" dt="2023-02-05T12:15:14.937" v="5160" actId="1076"/>
          <ac:picMkLst>
            <pc:docMk/>
            <pc:sldMk cId="830858704" sldId="271"/>
            <ac:picMk id="4" creationId="{91CA8A8E-A126-6497-5FC3-FC18552A89D3}"/>
          </ac:picMkLst>
        </pc:picChg>
        <pc:picChg chg="add del mod">
          <ac:chgData name="miyonan-917@outlook.jp" userId="69a6ad53ce17878e" providerId="LiveId" clId="{B68DCBD3-37E3-4328-BF4A-3750AAFBEA5B}" dt="2023-02-05T12:15:59.625" v="5165" actId="478"/>
          <ac:picMkLst>
            <pc:docMk/>
            <pc:sldMk cId="830858704" sldId="271"/>
            <ac:picMk id="5" creationId="{20F3A3DF-0E1E-EE46-3E8D-D4C06ABEAA83}"/>
          </ac:picMkLst>
        </pc:picChg>
      </pc:sldChg>
    </pc:docChg>
  </pc:docChgLst>
  <pc:docChgLst>
    <pc:chgData name="miyonan-917@outlook.jp" userId="69a6ad53ce17878e" providerId="LiveId" clId="{3233A82A-CB0D-4DD9-958F-0C08B6A43A2B}"/>
    <pc:docChg chg="undo redo custSel addSld delSld modSld sldOrd">
      <pc:chgData name="miyonan-917@outlook.jp" userId="69a6ad53ce17878e" providerId="LiveId" clId="{3233A82A-CB0D-4DD9-958F-0C08B6A43A2B}" dt="2023-01-03T10:43:57.613" v="2600" actId="14100"/>
      <pc:docMkLst>
        <pc:docMk/>
      </pc:docMkLst>
      <pc:sldChg chg="modSp mod">
        <pc:chgData name="miyonan-917@outlook.jp" userId="69a6ad53ce17878e" providerId="LiveId" clId="{3233A82A-CB0D-4DD9-958F-0C08B6A43A2B}" dt="2023-01-03T10:03:44.607" v="2389" actId="6549"/>
        <pc:sldMkLst>
          <pc:docMk/>
          <pc:sldMk cId="2365010884" sldId="257"/>
        </pc:sldMkLst>
        <pc:spChg chg="mod">
          <ac:chgData name="miyonan-917@outlook.jp" userId="69a6ad53ce17878e" providerId="LiveId" clId="{3233A82A-CB0D-4DD9-958F-0C08B6A43A2B}" dt="2023-01-03T07:53:53.974" v="192" actId="1076"/>
          <ac:spMkLst>
            <pc:docMk/>
            <pc:sldMk cId="2365010884" sldId="257"/>
            <ac:spMk id="2" creationId="{00000000-0000-0000-0000-000000000000}"/>
          </ac:spMkLst>
        </pc:spChg>
        <pc:spChg chg="mod">
          <ac:chgData name="miyonan-917@outlook.jp" userId="69a6ad53ce17878e" providerId="LiveId" clId="{3233A82A-CB0D-4DD9-958F-0C08B6A43A2B}" dt="2023-01-03T10:03:44.607" v="2389" actId="6549"/>
          <ac:spMkLst>
            <pc:docMk/>
            <pc:sldMk cId="2365010884" sldId="257"/>
            <ac:spMk id="4" creationId="{00000000-0000-0000-0000-000000000000}"/>
          </ac:spMkLst>
        </pc:spChg>
      </pc:sldChg>
      <pc:sldChg chg="addSp delSp modSp mod">
        <pc:chgData name="miyonan-917@outlook.jp" userId="69a6ad53ce17878e" providerId="LiveId" clId="{3233A82A-CB0D-4DD9-958F-0C08B6A43A2B}" dt="2023-01-03T10:18:29.273" v="2480" actId="20577"/>
        <pc:sldMkLst>
          <pc:docMk/>
          <pc:sldMk cId="2998295962" sldId="258"/>
        </pc:sldMkLst>
        <pc:spChg chg="mod">
          <ac:chgData name="miyonan-917@outlook.jp" userId="69a6ad53ce17878e" providerId="LiveId" clId="{3233A82A-CB0D-4DD9-958F-0C08B6A43A2B}" dt="2023-01-03T07:46:23.721" v="133" actId="1076"/>
          <ac:spMkLst>
            <pc:docMk/>
            <pc:sldMk cId="2998295962" sldId="258"/>
            <ac:spMk id="3" creationId="{00000000-0000-0000-0000-000000000000}"/>
          </ac:spMkLst>
        </pc:spChg>
        <pc:spChg chg="add del mod">
          <ac:chgData name="miyonan-917@outlook.jp" userId="69a6ad53ce17878e" providerId="LiveId" clId="{3233A82A-CB0D-4DD9-958F-0C08B6A43A2B}" dt="2023-01-03T08:28:34.591" v="918"/>
          <ac:spMkLst>
            <pc:docMk/>
            <pc:sldMk cId="2998295962" sldId="258"/>
            <ac:spMk id="5" creationId="{D1388F21-7912-E063-9F6F-A89E21FEE7FF}"/>
          </ac:spMkLst>
        </pc:spChg>
        <pc:spChg chg="add del mod">
          <ac:chgData name="miyonan-917@outlook.jp" userId="69a6ad53ce17878e" providerId="LiveId" clId="{3233A82A-CB0D-4DD9-958F-0C08B6A43A2B}" dt="2023-01-03T08:28:39.509" v="921"/>
          <ac:spMkLst>
            <pc:docMk/>
            <pc:sldMk cId="2998295962" sldId="258"/>
            <ac:spMk id="6" creationId="{124C3842-119E-D45C-500A-3AC7AF0A3911}"/>
          </ac:spMkLst>
        </pc:spChg>
        <pc:spChg chg="add mod">
          <ac:chgData name="miyonan-917@outlook.jp" userId="69a6ad53ce17878e" providerId="LiveId" clId="{3233A82A-CB0D-4DD9-958F-0C08B6A43A2B}" dt="2023-01-03T08:40:53.648" v="1393" actId="1076"/>
          <ac:spMkLst>
            <pc:docMk/>
            <pc:sldMk cId="2998295962" sldId="258"/>
            <ac:spMk id="8" creationId="{39B042C8-21D6-2F71-9F48-648857A77C6F}"/>
          </ac:spMkLst>
        </pc:spChg>
        <pc:spChg chg="del mod topLvl">
          <ac:chgData name="miyonan-917@outlook.jp" userId="69a6ad53ce17878e" providerId="LiveId" clId="{3233A82A-CB0D-4DD9-958F-0C08B6A43A2B}" dt="2023-01-03T08:31:53.359" v="1093" actId="478"/>
          <ac:spMkLst>
            <pc:docMk/>
            <pc:sldMk cId="2998295962" sldId="258"/>
            <ac:spMk id="11" creationId="{948FADFA-01FA-E541-F949-C6565FECA4B3}"/>
          </ac:spMkLst>
        </pc:spChg>
        <pc:spChg chg="del mod topLvl">
          <ac:chgData name="miyonan-917@outlook.jp" userId="69a6ad53ce17878e" providerId="LiveId" clId="{3233A82A-CB0D-4DD9-958F-0C08B6A43A2B}" dt="2023-01-03T08:32:03.537" v="1095" actId="478"/>
          <ac:spMkLst>
            <pc:docMk/>
            <pc:sldMk cId="2998295962" sldId="258"/>
            <ac:spMk id="14" creationId="{EA32C8B5-3AD8-244C-9E7B-EDF901230D9C}"/>
          </ac:spMkLst>
        </pc:spChg>
        <pc:spChg chg="add del mod topLvl">
          <ac:chgData name="miyonan-917@outlook.jp" userId="69a6ad53ce17878e" providerId="LiveId" clId="{3233A82A-CB0D-4DD9-958F-0C08B6A43A2B}" dt="2023-01-03T08:31:44.737" v="1091" actId="478"/>
          <ac:spMkLst>
            <pc:docMk/>
            <pc:sldMk cId="2998295962" sldId="258"/>
            <ac:spMk id="17" creationId="{235D7827-7D79-AA4E-C43B-F61B7812D0F3}"/>
          </ac:spMkLst>
        </pc:spChg>
        <pc:grpChg chg="add del mod">
          <ac:chgData name="miyonan-917@outlook.jp" userId="69a6ad53ce17878e" providerId="LiveId" clId="{3233A82A-CB0D-4DD9-958F-0C08B6A43A2B}" dt="2023-01-03T08:31:50.814" v="1092" actId="165"/>
          <ac:grpSpMkLst>
            <pc:docMk/>
            <pc:sldMk cId="2998295962" sldId="258"/>
            <ac:grpSpMk id="9" creationId="{6D3CF159-9256-BC8B-89F1-865796CB87FC}"/>
          </ac:grpSpMkLst>
        </pc:grpChg>
        <pc:grpChg chg="add del mod">
          <ac:chgData name="miyonan-917@outlook.jp" userId="69a6ad53ce17878e" providerId="LiveId" clId="{3233A82A-CB0D-4DD9-958F-0C08B6A43A2B}" dt="2023-01-03T08:32:01.704" v="1094" actId="165"/>
          <ac:grpSpMkLst>
            <pc:docMk/>
            <pc:sldMk cId="2998295962" sldId="258"/>
            <ac:grpSpMk id="12" creationId="{1BC0EDF2-0F7B-D069-9854-DFBDC4EB9004}"/>
          </ac:grpSpMkLst>
        </pc:grpChg>
        <pc:grpChg chg="add del mod">
          <ac:chgData name="miyonan-917@outlook.jp" userId="69a6ad53ce17878e" providerId="LiveId" clId="{3233A82A-CB0D-4DD9-958F-0C08B6A43A2B}" dt="2023-01-03T08:31:33.476" v="1086" actId="165"/>
          <ac:grpSpMkLst>
            <pc:docMk/>
            <pc:sldMk cId="2998295962" sldId="258"/>
            <ac:grpSpMk id="15" creationId="{1DE95EDF-AB62-65A4-57AF-12485AFF5512}"/>
          </ac:grpSpMkLst>
        </pc:grpChg>
        <pc:grpChg chg="add del mod">
          <ac:chgData name="miyonan-917@outlook.jp" userId="69a6ad53ce17878e" providerId="LiveId" clId="{3233A82A-CB0D-4DD9-958F-0C08B6A43A2B}" dt="2023-01-03T08:40:13.649" v="1387" actId="165"/>
          <ac:grpSpMkLst>
            <pc:docMk/>
            <pc:sldMk cId="2998295962" sldId="258"/>
            <ac:grpSpMk id="18" creationId="{072BFE0E-334F-B672-6D02-D3C20AB8FAA7}"/>
          </ac:grpSpMkLst>
        </pc:grpChg>
        <pc:grpChg chg="add mod">
          <ac:chgData name="miyonan-917@outlook.jp" userId="69a6ad53ce17878e" providerId="LiveId" clId="{3233A82A-CB0D-4DD9-958F-0C08B6A43A2B}" dt="2023-01-03T08:40:29.725" v="1389" actId="1076"/>
          <ac:grpSpMkLst>
            <pc:docMk/>
            <pc:sldMk cId="2998295962" sldId="258"/>
            <ac:grpSpMk id="19" creationId="{0AD3CFC3-E679-E3F7-1189-A1D19B24C079}"/>
          </ac:grpSpMkLst>
        </pc:grpChg>
        <pc:graphicFrameChg chg="mod modGraphic">
          <ac:chgData name="miyonan-917@outlook.jp" userId="69a6ad53ce17878e" providerId="LiveId" clId="{3233A82A-CB0D-4DD9-958F-0C08B6A43A2B}" dt="2023-01-03T07:51:25.820" v="138" actId="1076"/>
          <ac:graphicFrameMkLst>
            <pc:docMk/>
            <pc:sldMk cId="2998295962" sldId="258"/>
            <ac:graphicFrameMk id="2" creationId="{00000000-0000-0000-0000-000000000000}"/>
          </ac:graphicFrameMkLst>
        </pc:graphicFrameChg>
        <pc:graphicFrameChg chg="add del mod modGraphic">
          <ac:chgData name="miyonan-917@outlook.jp" userId="69a6ad53ce17878e" providerId="LiveId" clId="{3233A82A-CB0D-4DD9-958F-0C08B6A43A2B}" dt="2023-01-03T10:18:29.273" v="2480" actId="20577"/>
          <ac:graphicFrameMkLst>
            <pc:docMk/>
            <pc:sldMk cId="2998295962" sldId="258"/>
            <ac:graphicFrameMk id="4" creationId="{00000000-0000-0000-0000-000000000000}"/>
          </ac:graphicFrameMkLst>
        </pc:graphicFrameChg>
        <pc:graphicFrameChg chg="del mod">
          <ac:chgData name="miyonan-917@outlook.jp" userId="69a6ad53ce17878e" providerId="LiveId" clId="{3233A82A-CB0D-4DD9-958F-0C08B6A43A2B}" dt="2023-01-03T07:21:39.740" v="33" actId="21"/>
          <ac:graphicFrameMkLst>
            <pc:docMk/>
            <pc:sldMk cId="2998295962" sldId="258"/>
            <ac:graphicFrameMk id="7" creationId="{00000000-0000-0000-0000-000000000000}"/>
          </ac:graphicFrameMkLst>
        </pc:graphicFrameChg>
        <pc:picChg chg="mod topLvl">
          <ac:chgData name="miyonan-917@outlook.jp" userId="69a6ad53ce17878e" providerId="LiveId" clId="{3233A82A-CB0D-4DD9-958F-0C08B6A43A2B}" dt="2023-01-03T08:40:29.725" v="1389" actId="1076"/>
          <ac:picMkLst>
            <pc:docMk/>
            <pc:sldMk cId="2998295962" sldId="258"/>
            <ac:picMk id="10" creationId="{4E1225EA-4059-5FD7-7DD6-69F6CA608C8D}"/>
          </ac:picMkLst>
        </pc:picChg>
        <pc:picChg chg="mod topLvl">
          <ac:chgData name="miyonan-917@outlook.jp" userId="69a6ad53ce17878e" providerId="LiveId" clId="{3233A82A-CB0D-4DD9-958F-0C08B6A43A2B}" dt="2023-01-03T08:40:29.725" v="1389" actId="1076"/>
          <ac:picMkLst>
            <pc:docMk/>
            <pc:sldMk cId="2998295962" sldId="258"/>
            <ac:picMk id="13" creationId="{168A15BE-E9CE-07EA-75A4-CE9FA81C8A76}"/>
          </ac:picMkLst>
        </pc:picChg>
        <pc:picChg chg="add del mod topLvl">
          <ac:chgData name="miyonan-917@outlook.jp" userId="69a6ad53ce17878e" providerId="LiveId" clId="{3233A82A-CB0D-4DD9-958F-0C08B6A43A2B}" dt="2023-01-03T08:40:29.725" v="1389" actId="1076"/>
          <ac:picMkLst>
            <pc:docMk/>
            <pc:sldMk cId="2998295962" sldId="258"/>
            <ac:picMk id="16" creationId="{B73F1B43-57C4-8A87-23EC-2DC75BABB124}"/>
          </ac:picMkLst>
        </pc:picChg>
      </pc:sldChg>
      <pc:sldChg chg="modSp mod">
        <pc:chgData name="miyonan-917@outlook.jp" userId="69a6ad53ce17878e" providerId="LiveId" clId="{3233A82A-CB0D-4DD9-958F-0C08B6A43A2B}" dt="2023-01-03T08:41:15.035" v="1394" actId="1076"/>
        <pc:sldMkLst>
          <pc:docMk/>
          <pc:sldMk cId="2945240070" sldId="259"/>
        </pc:sldMkLst>
        <pc:spChg chg="mod">
          <ac:chgData name="miyonan-917@outlook.jp" userId="69a6ad53ce17878e" providerId="LiveId" clId="{3233A82A-CB0D-4DD9-958F-0C08B6A43A2B}" dt="2023-01-03T08:41:15.035" v="1394" actId="1076"/>
          <ac:spMkLst>
            <pc:docMk/>
            <pc:sldMk cId="2945240070" sldId="259"/>
            <ac:spMk id="5" creationId="{00000000-0000-0000-0000-000000000000}"/>
          </ac:spMkLst>
        </pc:spChg>
      </pc:sldChg>
      <pc:sldChg chg="modSp mod ord">
        <pc:chgData name="miyonan-917@outlook.jp" userId="69a6ad53ce17878e" providerId="LiveId" clId="{3233A82A-CB0D-4DD9-958F-0C08B6A43A2B}" dt="2023-01-03T10:01:23.202" v="2373" actId="14100"/>
        <pc:sldMkLst>
          <pc:docMk/>
          <pc:sldMk cId="4166200772" sldId="260"/>
        </pc:sldMkLst>
        <pc:spChg chg="mod">
          <ac:chgData name="miyonan-917@outlook.jp" userId="69a6ad53ce17878e" providerId="LiveId" clId="{3233A82A-CB0D-4DD9-958F-0C08B6A43A2B}" dt="2023-01-03T08:41:26.874" v="1395" actId="1076"/>
          <ac:spMkLst>
            <pc:docMk/>
            <pc:sldMk cId="4166200772" sldId="260"/>
            <ac:spMk id="4" creationId="{00000000-0000-0000-0000-000000000000}"/>
          </ac:spMkLst>
        </pc:spChg>
        <pc:graphicFrameChg chg="mod modGraphic">
          <ac:chgData name="miyonan-917@outlook.jp" userId="69a6ad53ce17878e" providerId="LiveId" clId="{3233A82A-CB0D-4DD9-958F-0C08B6A43A2B}" dt="2023-01-03T10:01:23.202" v="2373" actId="14100"/>
          <ac:graphicFrameMkLst>
            <pc:docMk/>
            <pc:sldMk cId="4166200772" sldId="260"/>
            <ac:graphicFrameMk id="2" creationId="{00000000-0000-0000-0000-000000000000}"/>
          </ac:graphicFrameMkLst>
        </pc:graphicFrameChg>
      </pc:sldChg>
      <pc:sldChg chg="addSp modSp mod">
        <pc:chgData name="miyonan-917@outlook.jp" userId="69a6ad53ce17878e" providerId="LiveId" clId="{3233A82A-CB0D-4DD9-958F-0C08B6A43A2B}" dt="2023-01-03T10:42:39.234" v="2588" actId="1076"/>
        <pc:sldMkLst>
          <pc:docMk/>
          <pc:sldMk cId="4041989240" sldId="261"/>
        </pc:sldMkLst>
        <pc:spChg chg="add mod">
          <ac:chgData name="miyonan-917@outlook.jp" userId="69a6ad53ce17878e" providerId="LiveId" clId="{3233A82A-CB0D-4DD9-958F-0C08B6A43A2B}" dt="2023-01-03T10:42:39.234" v="2588" actId="1076"/>
          <ac:spMkLst>
            <pc:docMk/>
            <pc:sldMk cId="4041989240" sldId="261"/>
            <ac:spMk id="5" creationId="{2FE8BE03-DD83-BD10-DC81-16B9F58EC3B7}"/>
          </ac:spMkLst>
        </pc:spChg>
        <pc:spChg chg="mod">
          <ac:chgData name="miyonan-917@outlook.jp" userId="69a6ad53ce17878e" providerId="LiveId" clId="{3233A82A-CB0D-4DD9-958F-0C08B6A43A2B}" dt="2023-01-03T10:39:58.328" v="2490" actId="1076"/>
          <ac:spMkLst>
            <pc:docMk/>
            <pc:sldMk cId="4041989240" sldId="261"/>
            <ac:spMk id="7" creationId="{00000000-0000-0000-0000-000000000000}"/>
          </ac:spMkLst>
        </pc:spChg>
        <pc:picChg chg="mod">
          <ac:chgData name="miyonan-917@outlook.jp" userId="69a6ad53ce17878e" providerId="LiveId" clId="{3233A82A-CB0D-4DD9-958F-0C08B6A43A2B}" dt="2023-01-03T07:54:16.235" v="193" actId="1076"/>
          <ac:picMkLst>
            <pc:docMk/>
            <pc:sldMk cId="4041989240" sldId="261"/>
            <ac:picMk id="4" creationId="{00000000-0000-0000-0000-000000000000}"/>
          </ac:picMkLst>
        </pc:picChg>
      </pc:sldChg>
      <pc:sldChg chg="modSp mod">
        <pc:chgData name="miyonan-917@outlook.jp" userId="69a6ad53ce17878e" providerId="LiveId" clId="{3233A82A-CB0D-4DD9-958F-0C08B6A43A2B}" dt="2023-01-03T10:41:45.451" v="2564" actId="20577"/>
        <pc:sldMkLst>
          <pc:docMk/>
          <pc:sldMk cId="716131562" sldId="262"/>
        </pc:sldMkLst>
        <pc:spChg chg="mod">
          <ac:chgData name="miyonan-917@outlook.jp" userId="69a6ad53ce17878e" providerId="LiveId" clId="{3233A82A-CB0D-4DD9-958F-0C08B6A43A2B}" dt="2023-01-03T10:41:45.451" v="2564" actId="20577"/>
          <ac:spMkLst>
            <pc:docMk/>
            <pc:sldMk cId="716131562" sldId="262"/>
            <ac:spMk id="2" creationId="{00000000-0000-0000-0000-000000000000}"/>
          </ac:spMkLst>
        </pc:spChg>
        <pc:grpChg chg="mod">
          <ac:chgData name="miyonan-917@outlook.jp" userId="69a6ad53ce17878e" providerId="LiveId" clId="{3233A82A-CB0D-4DD9-958F-0C08B6A43A2B}" dt="2023-01-03T10:09:20.902" v="2464" actId="1076"/>
          <ac:grpSpMkLst>
            <pc:docMk/>
            <pc:sldMk cId="716131562" sldId="262"/>
            <ac:grpSpMk id="8" creationId="{00000000-0000-0000-0000-000000000000}"/>
          </ac:grpSpMkLst>
        </pc:grpChg>
      </pc:sldChg>
      <pc:sldChg chg="addSp modSp mod ord">
        <pc:chgData name="miyonan-917@outlook.jp" userId="69a6ad53ce17878e" providerId="LiveId" clId="{3233A82A-CB0D-4DD9-958F-0C08B6A43A2B}" dt="2023-01-03T10:43:23.205" v="2598" actId="20577"/>
        <pc:sldMkLst>
          <pc:docMk/>
          <pc:sldMk cId="1980350172" sldId="263"/>
        </pc:sldMkLst>
        <pc:spChg chg="add mod">
          <ac:chgData name="miyonan-917@outlook.jp" userId="69a6ad53ce17878e" providerId="LiveId" clId="{3233A82A-CB0D-4DD9-958F-0C08B6A43A2B}" dt="2023-01-03T10:07:00.202" v="2448" actId="1076"/>
          <ac:spMkLst>
            <pc:docMk/>
            <pc:sldMk cId="1980350172" sldId="263"/>
            <ac:spMk id="2" creationId="{D18AC2D0-C11F-2BED-85AF-E5D1ACCD6D80}"/>
          </ac:spMkLst>
        </pc:spChg>
        <pc:spChg chg="mod">
          <ac:chgData name="miyonan-917@outlook.jp" userId="69a6ad53ce17878e" providerId="LiveId" clId="{3233A82A-CB0D-4DD9-958F-0C08B6A43A2B}" dt="2023-01-03T10:06:47.105" v="2445" actId="1076"/>
          <ac:spMkLst>
            <pc:docMk/>
            <pc:sldMk cId="1980350172" sldId="263"/>
            <ac:spMk id="3" creationId="{00000000-0000-0000-0000-000000000000}"/>
          </ac:spMkLst>
        </pc:spChg>
        <pc:spChg chg="mod">
          <ac:chgData name="miyonan-917@outlook.jp" userId="69a6ad53ce17878e" providerId="LiveId" clId="{3233A82A-CB0D-4DD9-958F-0C08B6A43A2B}" dt="2023-01-03T10:08:01.209" v="2461" actId="1076"/>
          <ac:spMkLst>
            <pc:docMk/>
            <pc:sldMk cId="1980350172" sldId="263"/>
            <ac:spMk id="4" creationId="{00000000-0000-0000-0000-000000000000}"/>
          </ac:spMkLst>
        </pc:spChg>
        <pc:spChg chg="mod">
          <ac:chgData name="miyonan-917@outlook.jp" userId="69a6ad53ce17878e" providerId="LiveId" clId="{3233A82A-CB0D-4DD9-958F-0C08B6A43A2B}" dt="2023-01-03T10:43:23.205" v="2598" actId="20577"/>
          <ac:spMkLst>
            <pc:docMk/>
            <pc:sldMk cId="1980350172" sldId="263"/>
            <ac:spMk id="5" creationId="{00000000-0000-0000-0000-000000000000}"/>
          </ac:spMkLst>
        </pc:spChg>
        <pc:spChg chg="mod">
          <ac:chgData name="miyonan-917@outlook.jp" userId="69a6ad53ce17878e" providerId="LiveId" clId="{3233A82A-CB0D-4DD9-958F-0C08B6A43A2B}" dt="2023-01-03T10:06:43.572" v="2444" actId="1076"/>
          <ac:spMkLst>
            <pc:docMk/>
            <pc:sldMk cId="1980350172" sldId="263"/>
            <ac:spMk id="6" creationId="{00000000-0000-0000-0000-000000000000}"/>
          </ac:spMkLst>
        </pc:spChg>
        <pc:spChg chg="mod">
          <ac:chgData name="miyonan-917@outlook.jp" userId="69a6ad53ce17878e" providerId="LiveId" clId="{3233A82A-CB0D-4DD9-958F-0C08B6A43A2B}" dt="2023-01-03T10:06:53.769" v="2446" actId="1076"/>
          <ac:spMkLst>
            <pc:docMk/>
            <pc:sldMk cId="1980350172" sldId="263"/>
            <ac:spMk id="7" creationId="{00000000-0000-0000-0000-000000000000}"/>
          </ac:spMkLst>
        </pc:spChg>
        <pc:spChg chg="mod">
          <ac:chgData name="miyonan-917@outlook.jp" userId="69a6ad53ce17878e" providerId="LiveId" clId="{3233A82A-CB0D-4DD9-958F-0C08B6A43A2B}" dt="2023-01-03T10:07:46.940" v="2457" actId="14100"/>
          <ac:spMkLst>
            <pc:docMk/>
            <pc:sldMk cId="1980350172" sldId="263"/>
            <ac:spMk id="8" creationId="{00000000-0000-0000-0000-000000000000}"/>
          </ac:spMkLst>
        </pc:spChg>
        <pc:spChg chg="mod">
          <ac:chgData name="miyonan-917@outlook.jp" userId="69a6ad53ce17878e" providerId="LiveId" clId="{3233A82A-CB0D-4DD9-958F-0C08B6A43A2B}" dt="2023-01-03T10:07:53.928" v="2459" actId="1076"/>
          <ac:spMkLst>
            <pc:docMk/>
            <pc:sldMk cId="1980350172" sldId="263"/>
            <ac:spMk id="9" creationId="{00000000-0000-0000-0000-000000000000}"/>
          </ac:spMkLst>
        </pc:spChg>
        <pc:spChg chg="mod">
          <ac:chgData name="miyonan-917@outlook.jp" userId="69a6ad53ce17878e" providerId="LiveId" clId="{3233A82A-CB0D-4DD9-958F-0C08B6A43A2B}" dt="2023-01-03T10:06:43.572" v="2444" actId="1076"/>
          <ac:spMkLst>
            <pc:docMk/>
            <pc:sldMk cId="1980350172" sldId="263"/>
            <ac:spMk id="10" creationId="{00000000-0000-0000-0000-000000000000}"/>
          </ac:spMkLst>
        </pc:spChg>
        <pc:spChg chg="add mod">
          <ac:chgData name="miyonan-917@outlook.jp" userId="69a6ad53ce17878e" providerId="LiveId" clId="{3233A82A-CB0D-4DD9-958F-0C08B6A43A2B}" dt="2023-01-03T10:07:01.862" v="2449" actId="1076"/>
          <ac:spMkLst>
            <pc:docMk/>
            <pc:sldMk cId="1980350172" sldId="263"/>
            <ac:spMk id="11" creationId="{F5036F86-78C7-C631-2F71-92A6229B096C}"/>
          </ac:spMkLst>
        </pc:spChg>
        <pc:spChg chg="mod">
          <ac:chgData name="miyonan-917@outlook.jp" userId="69a6ad53ce17878e" providerId="LiveId" clId="{3233A82A-CB0D-4DD9-958F-0C08B6A43A2B}" dt="2023-01-03T10:08:07.749" v="2463" actId="1076"/>
          <ac:spMkLst>
            <pc:docMk/>
            <pc:sldMk cId="1980350172" sldId="263"/>
            <ac:spMk id="14" creationId="{00000000-0000-0000-0000-000000000000}"/>
          </ac:spMkLst>
        </pc:spChg>
        <pc:spChg chg="mod">
          <ac:chgData name="miyonan-917@outlook.jp" userId="69a6ad53ce17878e" providerId="LiveId" clId="{3233A82A-CB0D-4DD9-958F-0C08B6A43A2B}" dt="2023-01-03T10:08:04.793" v="2462" actId="1076"/>
          <ac:spMkLst>
            <pc:docMk/>
            <pc:sldMk cId="1980350172" sldId="263"/>
            <ac:spMk id="15" creationId="{00000000-0000-0000-0000-000000000000}"/>
          </ac:spMkLst>
        </pc:spChg>
        <pc:spChg chg="mod">
          <ac:chgData name="miyonan-917@outlook.jp" userId="69a6ad53ce17878e" providerId="LiveId" clId="{3233A82A-CB0D-4DD9-958F-0C08B6A43A2B}" dt="2023-01-03T10:06:43.572" v="2444" actId="1076"/>
          <ac:spMkLst>
            <pc:docMk/>
            <pc:sldMk cId="1980350172" sldId="263"/>
            <ac:spMk id="17" creationId="{00000000-0000-0000-0000-000000000000}"/>
          </ac:spMkLst>
        </pc:spChg>
        <pc:spChg chg="mod">
          <ac:chgData name="miyonan-917@outlook.jp" userId="69a6ad53ce17878e" providerId="LiveId" clId="{3233A82A-CB0D-4DD9-958F-0C08B6A43A2B}" dt="2023-01-03T10:06:58.402" v="2447" actId="1076"/>
          <ac:spMkLst>
            <pc:docMk/>
            <pc:sldMk cId="1980350172" sldId="263"/>
            <ac:spMk id="18" creationId="{00000000-0000-0000-0000-000000000000}"/>
          </ac:spMkLst>
        </pc:spChg>
        <pc:spChg chg="mod">
          <ac:chgData name="miyonan-917@outlook.jp" userId="69a6ad53ce17878e" providerId="LiveId" clId="{3233A82A-CB0D-4DD9-958F-0C08B6A43A2B}" dt="2023-01-03T10:07:51.467" v="2458" actId="1076"/>
          <ac:spMkLst>
            <pc:docMk/>
            <pc:sldMk cId="1980350172" sldId="263"/>
            <ac:spMk id="19" creationId="{00000000-0000-0000-0000-000000000000}"/>
          </ac:spMkLst>
        </pc:spChg>
        <pc:spChg chg="mod">
          <ac:chgData name="miyonan-917@outlook.jp" userId="69a6ad53ce17878e" providerId="LiveId" clId="{3233A82A-CB0D-4DD9-958F-0C08B6A43A2B}" dt="2023-01-03T10:07:55.571" v="2460" actId="1076"/>
          <ac:spMkLst>
            <pc:docMk/>
            <pc:sldMk cId="1980350172" sldId="263"/>
            <ac:spMk id="20" creationId="{00000000-0000-0000-0000-000000000000}"/>
          </ac:spMkLst>
        </pc:spChg>
      </pc:sldChg>
      <pc:sldChg chg="addSp delSp modSp new mod">
        <pc:chgData name="miyonan-917@outlook.jp" userId="69a6ad53ce17878e" providerId="LiveId" clId="{3233A82A-CB0D-4DD9-958F-0C08B6A43A2B}" dt="2023-01-03T10:10:08.543" v="2465" actId="1076"/>
        <pc:sldMkLst>
          <pc:docMk/>
          <pc:sldMk cId="3146657103" sldId="264"/>
        </pc:sldMkLst>
        <pc:spChg chg="add mod">
          <ac:chgData name="miyonan-917@outlook.jp" userId="69a6ad53ce17878e" providerId="LiveId" clId="{3233A82A-CB0D-4DD9-958F-0C08B6A43A2B}" dt="2023-01-03T08:45:25.138" v="1493" actId="1076"/>
          <ac:spMkLst>
            <pc:docMk/>
            <pc:sldMk cId="3146657103" sldId="264"/>
            <ac:spMk id="4" creationId="{A5303182-691F-CB1F-D951-46607E64F02E}"/>
          </ac:spMkLst>
        </pc:spChg>
        <pc:spChg chg="add del mod topLvl">
          <ac:chgData name="miyonan-917@outlook.jp" userId="69a6ad53ce17878e" providerId="LiveId" clId="{3233A82A-CB0D-4DD9-958F-0C08B6A43A2B}" dt="2023-01-03T08:26:07.363" v="907" actId="478"/>
          <ac:spMkLst>
            <pc:docMk/>
            <pc:sldMk cId="3146657103" sldId="264"/>
            <ac:spMk id="7" creationId="{7243D13F-4097-DE1C-FE8E-C8809D17CE50}"/>
          </ac:spMkLst>
        </pc:spChg>
        <pc:spChg chg="add mod">
          <ac:chgData name="miyonan-917@outlook.jp" userId="69a6ad53ce17878e" providerId="LiveId" clId="{3233A82A-CB0D-4DD9-958F-0C08B6A43A2B}" dt="2023-01-03T08:47:08.654" v="1551" actId="1076"/>
          <ac:spMkLst>
            <pc:docMk/>
            <pc:sldMk cId="3146657103" sldId="264"/>
            <ac:spMk id="9" creationId="{CBB1630D-3B31-1398-F12D-3AB24F03EEED}"/>
          </ac:spMkLst>
        </pc:spChg>
        <pc:grpChg chg="add del mod">
          <ac:chgData name="miyonan-917@outlook.jp" userId="69a6ad53ce17878e" providerId="LiveId" clId="{3233A82A-CB0D-4DD9-958F-0C08B6A43A2B}" dt="2023-01-03T08:25:59.629" v="904" actId="165"/>
          <ac:grpSpMkLst>
            <pc:docMk/>
            <pc:sldMk cId="3146657103" sldId="264"/>
            <ac:grpSpMk id="6" creationId="{1817B9AA-5827-B37E-FE2B-FE6FA5E675A7}"/>
          </ac:grpSpMkLst>
        </pc:grpChg>
        <pc:graphicFrameChg chg="add mod modGraphic">
          <ac:chgData name="miyonan-917@outlook.jp" userId="69a6ad53ce17878e" providerId="LiveId" clId="{3233A82A-CB0D-4DD9-958F-0C08B6A43A2B}" dt="2023-01-03T10:10:08.543" v="2465" actId="1076"/>
          <ac:graphicFrameMkLst>
            <pc:docMk/>
            <pc:sldMk cId="3146657103" sldId="264"/>
            <ac:graphicFrameMk id="2" creationId="{AF440E26-AD5B-C2AA-8EFE-5B330105459E}"/>
          </ac:graphicFrameMkLst>
        </pc:graphicFrameChg>
        <pc:graphicFrameChg chg="add del mod">
          <ac:chgData name="miyonan-917@outlook.jp" userId="69a6ad53ce17878e" providerId="LiveId" clId="{3233A82A-CB0D-4DD9-958F-0C08B6A43A2B}" dt="2023-01-03T07:27:37.949" v="68" actId="478"/>
          <ac:graphicFrameMkLst>
            <pc:docMk/>
            <pc:sldMk cId="3146657103" sldId="264"/>
            <ac:graphicFrameMk id="3" creationId="{73768B9C-CD9D-CEC4-8C5F-D9223DA6D736}"/>
          </ac:graphicFrameMkLst>
        </pc:graphicFrameChg>
        <pc:picChg chg="add mod">
          <ac:chgData name="miyonan-917@outlook.jp" userId="69a6ad53ce17878e" providerId="LiveId" clId="{3233A82A-CB0D-4DD9-958F-0C08B6A43A2B}" dt="2023-01-03T08:45:21.998" v="1492" actId="1076"/>
          <ac:picMkLst>
            <pc:docMk/>
            <pc:sldMk cId="3146657103" sldId="264"/>
            <ac:picMk id="5" creationId="{49AC96C8-F781-B3ED-EFFD-77CA1863A11B}"/>
          </ac:picMkLst>
        </pc:picChg>
        <pc:picChg chg="add del mod topLvl">
          <ac:chgData name="miyonan-917@outlook.jp" userId="69a6ad53ce17878e" providerId="LiveId" clId="{3233A82A-CB0D-4DD9-958F-0C08B6A43A2B}" dt="2023-01-03T08:45:33.333" v="1495" actId="1076"/>
          <ac:picMkLst>
            <pc:docMk/>
            <pc:sldMk cId="3146657103" sldId="264"/>
            <ac:picMk id="8" creationId="{0479955F-874F-2972-759D-ACB8D8E20905}"/>
          </ac:picMkLst>
        </pc:picChg>
      </pc:sldChg>
      <pc:sldChg chg="new">
        <pc:chgData name="miyonan-917@outlook.jp" userId="69a6ad53ce17878e" providerId="LiveId" clId="{3233A82A-CB0D-4DD9-958F-0C08B6A43A2B}" dt="2023-01-03T07:55:28.466" v="195" actId="680"/>
        <pc:sldMkLst>
          <pc:docMk/>
          <pc:sldMk cId="3086896512" sldId="265"/>
        </pc:sldMkLst>
      </pc:sldChg>
      <pc:sldChg chg="addSp delSp modSp new mod setBg">
        <pc:chgData name="miyonan-917@outlook.jp" userId="69a6ad53ce17878e" providerId="LiveId" clId="{3233A82A-CB0D-4DD9-958F-0C08B6A43A2B}" dt="2023-01-03T10:43:57.613" v="2600" actId="14100"/>
        <pc:sldMkLst>
          <pc:docMk/>
          <pc:sldMk cId="2197479802" sldId="266"/>
        </pc:sldMkLst>
        <pc:spChg chg="del mod">
          <ac:chgData name="miyonan-917@outlook.jp" userId="69a6ad53ce17878e" providerId="LiveId" clId="{3233A82A-CB0D-4DD9-958F-0C08B6A43A2B}" dt="2023-01-03T08:52:01.283" v="1561" actId="478"/>
          <ac:spMkLst>
            <pc:docMk/>
            <pc:sldMk cId="2197479802" sldId="266"/>
            <ac:spMk id="2" creationId="{9BFECB80-2375-BD06-6EB5-FECD6C971EA8}"/>
          </ac:spMkLst>
        </pc:spChg>
        <pc:spChg chg="del">
          <ac:chgData name="miyonan-917@outlook.jp" userId="69a6ad53ce17878e" providerId="LiveId" clId="{3233A82A-CB0D-4DD9-958F-0C08B6A43A2B}" dt="2023-01-03T08:51:45.740" v="1558" actId="478"/>
          <ac:spMkLst>
            <pc:docMk/>
            <pc:sldMk cId="2197479802" sldId="266"/>
            <ac:spMk id="3" creationId="{19BC1DDC-88A0-036E-AEFE-C63EE724AD67}"/>
          </ac:spMkLst>
        </pc:spChg>
        <pc:spChg chg="add del mod">
          <ac:chgData name="miyonan-917@outlook.jp" userId="69a6ad53ce17878e" providerId="LiveId" clId="{3233A82A-CB0D-4DD9-958F-0C08B6A43A2B}" dt="2023-01-03T08:54:57.102" v="1565" actId="478"/>
          <ac:spMkLst>
            <pc:docMk/>
            <pc:sldMk cId="2197479802" sldId="266"/>
            <ac:spMk id="4" creationId="{F890FF38-2E70-3AAE-F49C-904C663F75FA}"/>
          </ac:spMkLst>
        </pc:spChg>
        <pc:spChg chg="add del mod ord">
          <ac:chgData name="miyonan-917@outlook.jp" userId="69a6ad53ce17878e" providerId="LiveId" clId="{3233A82A-CB0D-4DD9-958F-0C08B6A43A2B}" dt="2023-01-03T08:56:01.203" v="1573" actId="478"/>
          <ac:spMkLst>
            <pc:docMk/>
            <pc:sldMk cId="2197479802" sldId="266"/>
            <ac:spMk id="5" creationId="{7B95E07F-D438-6018-5EEC-E16778FE81A8}"/>
          </ac:spMkLst>
        </pc:spChg>
        <pc:spChg chg="add del mod">
          <ac:chgData name="miyonan-917@outlook.jp" userId="69a6ad53ce17878e" providerId="LiveId" clId="{3233A82A-CB0D-4DD9-958F-0C08B6A43A2B}" dt="2023-01-03T08:56:37.030" v="1579" actId="478"/>
          <ac:spMkLst>
            <pc:docMk/>
            <pc:sldMk cId="2197479802" sldId="266"/>
            <ac:spMk id="6" creationId="{30205D19-1758-05ED-138E-4956DAAADE34}"/>
          </ac:spMkLst>
        </pc:spChg>
        <pc:spChg chg="add del">
          <ac:chgData name="miyonan-917@outlook.jp" userId="69a6ad53ce17878e" providerId="LiveId" clId="{3233A82A-CB0D-4DD9-958F-0C08B6A43A2B}" dt="2023-01-03T08:57:01.363" v="1581" actId="11529"/>
          <ac:spMkLst>
            <pc:docMk/>
            <pc:sldMk cId="2197479802" sldId="266"/>
            <ac:spMk id="7" creationId="{F02FEC03-98E4-7217-18B2-7DE0BB1ABF15}"/>
          </ac:spMkLst>
        </pc:spChg>
        <pc:spChg chg="add del mod ord">
          <ac:chgData name="miyonan-917@outlook.jp" userId="69a6ad53ce17878e" providerId="LiveId" clId="{3233A82A-CB0D-4DD9-958F-0C08B6A43A2B}" dt="2023-01-03T08:58:26.044" v="1593" actId="478"/>
          <ac:spMkLst>
            <pc:docMk/>
            <pc:sldMk cId="2197479802" sldId="266"/>
            <ac:spMk id="8" creationId="{6C5F9C0C-AA75-6241-4C00-AFD99033561E}"/>
          </ac:spMkLst>
        </pc:spChg>
        <pc:spChg chg="add del mod">
          <ac:chgData name="miyonan-917@outlook.jp" userId="69a6ad53ce17878e" providerId="LiveId" clId="{3233A82A-CB0D-4DD9-958F-0C08B6A43A2B}" dt="2023-01-03T08:58:03.697" v="1589"/>
          <ac:spMkLst>
            <pc:docMk/>
            <pc:sldMk cId="2197479802" sldId="266"/>
            <ac:spMk id="9" creationId="{00562558-3C5F-C011-B4D3-2FFC87F0BFC8}"/>
          </ac:spMkLst>
        </pc:spChg>
        <pc:spChg chg="add del mod">
          <ac:chgData name="miyonan-917@outlook.jp" userId="69a6ad53ce17878e" providerId="LiveId" clId="{3233A82A-CB0D-4DD9-958F-0C08B6A43A2B}" dt="2023-01-03T08:58:23.068" v="1592" actId="478"/>
          <ac:spMkLst>
            <pc:docMk/>
            <pc:sldMk cId="2197479802" sldId="266"/>
            <ac:spMk id="10" creationId="{CEDCC3B5-DC0E-84B7-C1CB-732C0ED3F554}"/>
          </ac:spMkLst>
        </pc:spChg>
        <pc:spChg chg="add mod ord">
          <ac:chgData name="miyonan-917@outlook.jp" userId="69a6ad53ce17878e" providerId="LiveId" clId="{3233A82A-CB0D-4DD9-958F-0C08B6A43A2B}" dt="2023-01-03T10:01:58.256" v="2376" actId="14100"/>
          <ac:spMkLst>
            <pc:docMk/>
            <pc:sldMk cId="2197479802" sldId="266"/>
            <ac:spMk id="11" creationId="{82B95863-ADEA-653A-7FB3-A38CB2FEBD78}"/>
          </ac:spMkLst>
        </pc:spChg>
        <pc:spChg chg="add mod">
          <ac:chgData name="miyonan-917@outlook.jp" userId="69a6ad53ce17878e" providerId="LiveId" clId="{3233A82A-CB0D-4DD9-958F-0C08B6A43A2B}" dt="2023-01-03T10:43:57.613" v="2600" actId="14100"/>
          <ac:spMkLst>
            <pc:docMk/>
            <pc:sldMk cId="2197479802" sldId="266"/>
            <ac:spMk id="12" creationId="{9788FCB7-ED3A-54DD-1D8B-56FFB72E4957}"/>
          </ac:spMkLst>
        </pc:spChg>
        <pc:spChg chg="add del">
          <ac:chgData name="miyonan-917@outlook.jp" userId="69a6ad53ce17878e" providerId="LiveId" clId="{3233A82A-CB0D-4DD9-958F-0C08B6A43A2B}" dt="2023-01-03T09:07:53.190" v="1663" actId="478"/>
          <ac:spMkLst>
            <pc:docMk/>
            <pc:sldMk cId="2197479802" sldId="266"/>
            <ac:spMk id="18" creationId="{9B65B58F-646D-5135-5C90-3BF3893BA382}"/>
          </ac:spMkLst>
        </pc:spChg>
        <pc:spChg chg="add del">
          <ac:chgData name="miyonan-917@outlook.jp" userId="69a6ad53ce17878e" providerId="LiveId" clId="{3233A82A-CB0D-4DD9-958F-0C08B6A43A2B}" dt="2023-01-03T09:08:17.154" v="1665" actId="478"/>
          <ac:spMkLst>
            <pc:docMk/>
            <pc:sldMk cId="2197479802" sldId="266"/>
            <ac:spMk id="19" creationId="{331462A9-29F6-A9DB-A202-D8FE01E6D46E}"/>
          </ac:spMkLst>
        </pc:spChg>
        <pc:spChg chg="add del">
          <ac:chgData name="miyonan-917@outlook.jp" userId="69a6ad53ce17878e" providerId="LiveId" clId="{3233A82A-CB0D-4DD9-958F-0C08B6A43A2B}" dt="2023-01-03T09:08:28.270" v="1667" actId="11529"/>
          <ac:spMkLst>
            <pc:docMk/>
            <pc:sldMk cId="2197479802" sldId="266"/>
            <ac:spMk id="20" creationId="{DFBDC6F7-4FC9-5B44-CFC0-1985CCFE73CF}"/>
          </ac:spMkLst>
        </pc:spChg>
        <pc:spChg chg="add del">
          <ac:chgData name="miyonan-917@outlook.jp" userId="69a6ad53ce17878e" providerId="LiveId" clId="{3233A82A-CB0D-4DD9-958F-0C08B6A43A2B}" dt="2023-01-03T09:08:39.752" v="1669" actId="11529"/>
          <ac:spMkLst>
            <pc:docMk/>
            <pc:sldMk cId="2197479802" sldId="266"/>
            <ac:spMk id="21" creationId="{74A6274D-FC64-7AA4-A210-F62AE49A0384}"/>
          </ac:spMkLst>
        </pc:spChg>
        <pc:spChg chg="add del">
          <ac:chgData name="miyonan-917@outlook.jp" userId="69a6ad53ce17878e" providerId="LiveId" clId="{3233A82A-CB0D-4DD9-958F-0C08B6A43A2B}" dt="2023-01-03T09:08:52.639" v="1671" actId="478"/>
          <ac:spMkLst>
            <pc:docMk/>
            <pc:sldMk cId="2197479802" sldId="266"/>
            <ac:spMk id="22" creationId="{F27D11D4-17AC-48AF-DF2E-AEA20B187795}"/>
          </ac:spMkLst>
        </pc:spChg>
        <pc:picChg chg="add mod">
          <ac:chgData name="miyonan-917@outlook.jp" userId="69a6ad53ce17878e" providerId="LiveId" clId="{3233A82A-CB0D-4DD9-958F-0C08B6A43A2B}" dt="2023-01-03T10:02:14.577" v="2379" actId="1076"/>
          <ac:picMkLst>
            <pc:docMk/>
            <pc:sldMk cId="2197479802" sldId="266"/>
            <ac:picMk id="1026" creationId="{681DD645-12FA-C7C2-0D25-F5B8E01B67F6}"/>
          </ac:picMkLst>
        </pc:picChg>
        <pc:cxnChg chg="add del mod">
          <ac:chgData name="miyonan-917@outlook.jp" userId="69a6ad53ce17878e" providerId="LiveId" clId="{3233A82A-CB0D-4DD9-958F-0C08B6A43A2B}" dt="2023-01-03T09:07:29.617" v="1661" actId="478"/>
          <ac:cxnSpMkLst>
            <pc:docMk/>
            <pc:sldMk cId="2197479802" sldId="266"/>
            <ac:cxnSpMk id="14" creationId="{FC0B2244-E68D-6DBD-3A79-E7431B00B8B8}"/>
          </ac:cxnSpMkLst>
        </pc:cxnChg>
        <pc:cxnChg chg="add del">
          <ac:chgData name="miyonan-917@outlook.jp" userId="69a6ad53ce17878e" providerId="LiveId" clId="{3233A82A-CB0D-4DD9-958F-0C08B6A43A2B}" dt="2023-01-03T09:07:26.365" v="1660" actId="478"/>
          <ac:cxnSpMkLst>
            <pc:docMk/>
            <pc:sldMk cId="2197479802" sldId="266"/>
            <ac:cxnSpMk id="16" creationId="{B2B00EAB-9CC9-203B-D7A3-15C506FD3CCF}"/>
          </ac:cxnSpMkLst>
        </pc:cxnChg>
      </pc:sldChg>
      <pc:sldChg chg="new del">
        <pc:chgData name="miyonan-917@outlook.jp" userId="69a6ad53ce17878e" providerId="LiveId" clId="{3233A82A-CB0D-4DD9-958F-0C08B6A43A2B}" dt="2023-01-03T08:48:08.525" v="1553" actId="2696"/>
        <pc:sldMkLst>
          <pc:docMk/>
          <pc:sldMk cId="2995444493"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9374DAA-DAC5-4D6C-912B-88339BE46855}" type="datetimeFigureOut">
              <a:rPr kumimoji="1" lang="ja-JP" altLang="en-US" smtClean="0"/>
              <a:t>2025/3/17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C1AAF4A-98FA-4110-9F63-BE8E0A38DB15}" type="slidenum">
              <a:rPr kumimoji="1" lang="ja-JP" altLang="en-US" smtClean="0"/>
              <a:t>‹#›</a:t>
            </a:fld>
            <a:endParaRPr kumimoji="1" lang="ja-JP" altLang="en-US"/>
          </a:p>
        </p:txBody>
      </p:sp>
    </p:spTree>
    <p:extLst>
      <p:ext uri="{BB962C8B-B14F-4D97-AF65-F5344CB8AC3E}">
        <p14:creationId xmlns:p14="http://schemas.microsoft.com/office/powerpoint/2010/main" val="367935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97D23B1-7A26-4C02-8891-7D17F658AD5A}"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45B3B8-9E3D-45DD-B6EF-D8F4AE131330}" type="slidenum">
              <a:rPr kumimoji="1" lang="ja-JP" altLang="en-US" smtClean="0"/>
              <a:t>‹#›</a:t>
            </a:fld>
            <a:endParaRPr kumimoji="1" lang="ja-JP" altLang="en-US"/>
          </a:p>
        </p:txBody>
      </p:sp>
    </p:spTree>
    <p:extLst>
      <p:ext uri="{BB962C8B-B14F-4D97-AF65-F5344CB8AC3E}">
        <p14:creationId xmlns:p14="http://schemas.microsoft.com/office/powerpoint/2010/main" val="37209547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538ADF-D531-42DB-8E99-A1120075720E}"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232306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A74D0E-19A2-48DC-8526-6030B21BEC73}"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63747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D9F171-59F0-43FC-808E-71E0B48576AC}"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334523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FAC597-8B04-467C-B9E0-D452CD970F80}"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347922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1C3DBF-91B5-47F3-AFB5-5011B8D2DF70}"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341886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74DB33-E7A4-4498-AAF7-B56F36D9F1A4}"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265437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C87A74-42C4-4E0F-A449-E77D28D3BA97}" type="datetime1">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39565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16C808C-4A80-4A36-97F8-4DE6B9342E7C}" type="datetime1">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40319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8BDFA-6058-4F63-9DD1-64C8995DA9E7}" type="datetime1">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287633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994DA1-E0A6-42A7-BDE5-F43D1495168B}"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275802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AB3B4B-D83D-425C-875C-E2923C295431}"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198589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A430E-4B91-48C1-97C1-355457268900}" type="datetime1">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53911-E104-49F7-895A-9FE19259F372}" type="slidenum">
              <a:rPr kumimoji="1" lang="ja-JP" altLang="en-US" smtClean="0"/>
              <a:t>‹#›</a:t>
            </a:fld>
            <a:endParaRPr kumimoji="1" lang="ja-JP" altLang="en-US"/>
          </a:p>
        </p:txBody>
      </p:sp>
    </p:spTree>
    <p:extLst>
      <p:ext uri="{BB962C8B-B14F-4D97-AF65-F5344CB8AC3E}">
        <p14:creationId xmlns:p14="http://schemas.microsoft.com/office/powerpoint/2010/main" val="730279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1215888"/>
          </a:xfrm>
        </p:spPr>
        <p:txBody>
          <a:bodyPr>
            <a:normAutofit/>
          </a:bodyPr>
          <a:lstStyle/>
          <a:p>
            <a:endParaRPr kumimoji="1" lang="ja-JP" altLang="en-US" sz="2800"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662504"/>
          </a:xfrm>
          <a:prstGeom prst="rect">
            <a:avLst/>
          </a:prstGeom>
        </p:spPr>
      </p:pic>
      <p:sp>
        <p:nvSpPr>
          <p:cNvPr id="7" name="ハート 6"/>
          <p:cNvSpPr/>
          <p:nvPr/>
        </p:nvSpPr>
        <p:spPr>
          <a:xfrm>
            <a:off x="685800" y="75111"/>
            <a:ext cx="7772400" cy="4526280"/>
          </a:xfrm>
          <a:prstGeom prst="heart">
            <a:avLst/>
          </a:prstGeom>
          <a:solidFill>
            <a:srgbClr val="FF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4800" dirty="0">
              <a:solidFill>
                <a:srgbClr val="00B050"/>
              </a:solidFill>
              <a:latin typeface="HGP創英角ﾎﾟｯﾌﾟ体" panose="040B0A00000000000000" pitchFamily="50" charset="-128"/>
              <a:ea typeface="HGP創英角ﾎﾟｯﾌﾟ体" panose="040B0A00000000000000" pitchFamily="50" charset="-128"/>
            </a:endParaRPr>
          </a:p>
          <a:p>
            <a:pPr algn="ctr"/>
            <a:r>
              <a:rPr kumimoji="1" lang="ja-JP" altLang="en-US" sz="4800" dirty="0">
                <a:solidFill>
                  <a:srgbClr val="00B050"/>
                </a:solidFill>
                <a:latin typeface="HGP創英角ﾎﾟｯﾌﾟ体" panose="040B0A00000000000000" pitchFamily="50" charset="-128"/>
                <a:ea typeface="HGP創英角ﾎﾟｯﾌﾟ体" panose="040B0A00000000000000" pitchFamily="50" charset="-128"/>
              </a:rPr>
              <a:t>退院時ガイドブック</a:t>
            </a:r>
            <a:endParaRPr kumimoji="1" lang="en-US" altLang="ja-JP" sz="2400" dirty="0">
              <a:solidFill>
                <a:srgbClr val="00B05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2400" dirty="0">
              <a:solidFill>
                <a:srgbClr val="00B050"/>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rPr>
              <a:t>～　地域で安心して暮らせるように　～</a:t>
            </a:r>
          </a:p>
        </p:txBody>
      </p:sp>
      <p:sp>
        <p:nvSpPr>
          <p:cNvPr id="6" name="テキスト ボックス 5"/>
          <p:cNvSpPr txBox="1"/>
          <p:nvPr/>
        </p:nvSpPr>
        <p:spPr>
          <a:xfrm>
            <a:off x="1916629" y="1360975"/>
            <a:ext cx="5310741" cy="369332"/>
          </a:xfrm>
          <a:prstGeom prst="rect">
            <a:avLst/>
          </a:prstGeom>
          <a:noFill/>
        </p:spPr>
        <p:txBody>
          <a:bodyPr wrap="square" rtlCol="0">
            <a:spAutoFit/>
          </a:bodyPr>
          <a:lstStyle/>
          <a:p>
            <a:pPr algn="ctr"/>
            <a:r>
              <a:rPr kumimoji="1" lang="ja-JP" altLang="en-US" dirty="0">
                <a:solidFill>
                  <a:srgbClr val="FF9999"/>
                </a:solidFill>
                <a:latin typeface="HGP創英角ﾎﾟｯﾌﾟ体" panose="040B0A00000000000000" pitchFamily="50" charset="-128"/>
                <a:ea typeface="HGP創英角ﾎﾟｯﾌﾟ体" panose="040B0A00000000000000" pitchFamily="50" charset="-128"/>
              </a:rPr>
              <a:t>医療的ケアが必要なお子さまとそのご家族のための</a:t>
            </a:r>
          </a:p>
        </p:txBody>
      </p:sp>
      <p:sp>
        <p:nvSpPr>
          <p:cNvPr id="9" name="スライド番号プレースホルダー 8"/>
          <p:cNvSpPr>
            <a:spLocks noGrp="1"/>
          </p:cNvSpPr>
          <p:nvPr>
            <p:ph type="sldNum" sz="quarter" idx="12"/>
          </p:nvPr>
        </p:nvSpPr>
        <p:spPr/>
        <p:txBody>
          <a:bodyPr/>
          <a:lstStyle/>
          <a:p>
            <a:fld id="{37353911-E104-49F7-895A-9FE19259F372}" type="slidenum">
              <a:rPr kumimoji="1" lang="ja-JP" altLang="en-US" smtClean="0"/>
              <a:t>1</a:t>
            </a:fld>
            <a:endParaRPr kumimoji="1" lang="ja-JP" altLang="en-US"/>
          </a:p>
        </p:txBody>
      </p:sp>
    </p:spTree>
    <p:extLst>
      <p:ext uri="{BB962C8B-B14F-4D97-AF65-F5344CB8AC3E}">
        <p14:creationId xmlns:p14="http://schemas.microsoft.com/office/powerpoint/2010/main" val="404198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788FCB7-ED3A-54DD-1D8B-56FFB72E4957}"/>
              </a:ext>
            </a:extLst>
          </p:cNvPr>
          <p:cNvSpPr txBox="1"/>
          <p:nvPr/>
        </p:nvSpPr>
        <p:spPr>
          <a:xfrm>
            <a:off x="2233288" y="439444"/>
            <a:ext cx="4748443" cy="707886"/>
          </a:xfrm>
          <a:prstGeom prst="rect">
            <a:avLst/>
          </a:prstGeom>
          <a:noFill/>
        </p:spPr>
        <p:txBody>
          <a:bodyPr wrap="square" rtlCol="0">
            <a:spAutoFit/>
          </a:bodyPr>
          <a:lstStyle/>
          <a:p>
            <a:r>
              <a:rPr kumimoji="1" lang="ja-JP" altLang="en-US" sz="4000" dirty="0">
                <a:solidFill>
                  <a:srgbClr val="FF9999"/>
                </a:solidFill>
                <a:latin typeface="HGP創英角ﾎﾟｯﾌﾟ体" panose="040B0A00000000000000" pitchFamily="50" charset="-128"/>
                <a:ea typeface="HGP創英角ﾎﾟｯﾌﾟ体" panose="040B0A00000000000000" pitchFamily="50" charset="-128"/>
              </a:rPr>
              <a:t>✿</a:t>
            </a:r>
            <a:r>
              <a:rPr kumimoji="1" lang="ja-JP" altLang="en-US" sz="2800" dirty="0">
                <a:solidFill>
                  <a:srgbClr val="FF9999"/>
                </a:solidFill>
                <a:latin typeface="HGP創英角ﾎﾟｯﾌﾟ体" panose="040B0A00000000000000" pitchFamily="50" charset="-128"/>
                <a:ea typeface="HGP創英角ﾎﾟｯﾌﾟ体" panose="040B0A00000000000000" pitchFamily="50" charset="-128"/>
              </a:rPr>
              <a:t>✿ </a:t>
            </a:r>
            <a:r>
              <a:rPr kumimoji="1" lang="ja-JP" altLang="en-US" sz="4000" dirty="0">
                <a:solidFill>
                  <a:srgbClr val="FF9999"/>
                </a:solidFill>
                <a:latin typeface="HGP創英角ﾎﾟｯﾌﾟ体" panose="040B0A00000000000000" pitchFamily="50" charset="-128"/>
                <a:ea typeface="HGP創英角ﾎﾟｯﾌﾟ体" panose="040B0A00000000000000" pitchFamily="50" charset="-128"/>
              </a:rPr>
              <a:t>退</a:t>
            </a:r>
            <a:r>
              <a:rPr kumimoji="1" lang="ja-JP" altLang="en-US" sz="4000" dirty="0">
                <a:solidFill>
                  <a:srgbClr val="FFC000"/>
                </a:solidFill>
                <a:latin typeface="HGP創英角ﾎﾟｯﾌﾟ体" panose="040B0A00000000000000" pitchFamily="50" charset="-128"/>
                <a:ea typeface="HGP創英角ﾎﾟｯﾌﾟ体" panose="040B0A00000000000000" pitchFamily="50" charset="-128"/>
              </a:rPr>
              <a:t>院</a:t>
            </a:r>
            <a:r>
              <a:rPr kumimoji="1" lang="ja-JP" altLang="en-US" sz="4000" dirty="0">
                <a:solidFill>
                  <a:schemeClr val="accent6">
                    <a:lumMod val="60000"/>
                    <a:lumOff val="40000"/>
                  </a:schemeClr>
                </a:solidFill>
                <a:latin typeface="HGP創英角ﾎﾟｯﾌﾟ体" panose="040B0A00000000000000" pitchFamily="50" charset="-128"/>
                <a:ea typeface="HGP創英角ﾎﾟｯﾌﾟ体" panose="040B0A00000000000000" pitchFamily="50" charset="-128"/>
              </a:rPr>
              <a:t>応</a:t>
            </a:r>
            <a:r>
              <a:rPr kumimoji="1" lang="ja-JP" altLang="en-US" sz="4000" dirty="0">
                <a:solidFill>
                  <a:schemeClr val="accent5">
                    <a:lumMod val="40000"/>
                    <a:lumOff val="60000"/>
                  </a:schemeClr>
                </a:solidFill>
                <a:latin typeface="HGP創英角ﾎﾟｯﾌﾟ体" panose="040B0A00000000000000" pitchFamily="50" charset="-128"/>
                <a:ea typeface="HGP創英角ﾎﾟｯﾌﾟ体" panose="040B0A00000000000000" pitchFamily="50" charset="-128"/>
              </a:rPr>
              <a:t>援</a:t>
            </a:r>
            <a:r>
              <a:rPr kumimoji="1" lang="ja-JP" altLang="en-US" sz="4000" dirty="0">
                <a:solidFill>
                  <a:srgbClr val="0070C0"/>
                </a:solidFill>
                <a:latin typeface="HGP創英角ﾎﾟｯﾌﾟ体" panose="040B0A00000000000000" pitchFamily="50" charset="-128"/>
                <a:ea typeface="HGP創英角ﾎﾟｯﾌﾟ体" panose="040B0A00000000000000" pitchFamily="50" charset="-128"/>
              </a:rPr>
              <a:t>ノート</a:t>
            </a:r>
            <a:r>
              <a:rPr kumimoji="1" lang="ja-JP" altLang="en-US" sz="2800" dirty="0">
                <a:solidFill>
                  <a:srgbClr val="FF9999"/>
                </a:solidFill>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22323534"/>
              </p:ext>
            </p:extLst>
          </p:nvPr>
        </p:nvGraphicFramePr>
        <p:xfrm>
          <a:off x="823974" y="1297916"/>
          <a:ext cx="7567070" cy="5120640"/>
        </p:xfrm>
        <a:graphic>
          <a:graphicData uri="http://schemas.openxmlformats.org/drawingml/2006/table">
            <a:tbl>
              <a:tblPr firstRow="1" bandRow="1">
                <a:tableStyleId>{21E4AEA4-8DFA-4A89-87EB-49C32662AFE0}</a:tableStyleId>
              </a:tblPr>
              <a:tblGrid>
                <a:gridCol w="1513414">
                  <a:extLst>
                    <a:ext uri="{9D8B030D-6E8A-4147-A177-3AD203B41FA5}">
                      <a16:colId xmlns:a16="http://schemas.microsoft.com/office/drawing/2014/main" val="564370967"/>
                    </a:ext>
                  </a:extLst>
                </a:gridCol>
                <a:gridCol w="1513414">
                  <a:extLst>
                    <a:ext uri="{9D8B030D-6E8A-4147-A177-3AD203B41FA5}">
                      <a16:colId xmlns:a16="http://schemas.microsoft.com/office/drawing/2014/main" val="1240507667"/>
                    </a:ext>
                  </a:extLst>
                </a:gridCol>
                <a:gridCol w="1513414">
                  <a:extLst>
                    <a:ext uri="{9D8B030D-6E8A-4147-A177-3AD203B41FA5}">
                      <a16:colId xmlns:a16="http://schemas.microsoft.com/office/drawing/2014/main" val="2806971909"/>
                    </a:ext>
                  </a:extLst>
                </a:gridCol>
                <a:gridCol w="1513414">
                  <a:extLst>
                    <a:ext uri="{9D8B030D-6E8A-4147-A177-3AD203B41FA5}">
                      <a16:colId xmlns:a16="http://schemas.microsoft.com/office/drawing/2014/main" val="1520002030"/>
                    </a:ext>
                  </a:extLst>
                </a:gridCol>
                <a:gridCol w="1513414">
                  <a:extLst>
                    <a:ext uri="{9D8B030D-6E8A-4147-A177-3AD203B41FA5}">
                      <a16:colId xmlns:a16="http://schemas.microsoft.com/office/drawing/2014/main" val="1209027391"/>
                    </a:ext>
                  </a:extLst>
                </a:gridCol>
              </a:tblGrid>
              <a:tr h="250008">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所属</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職種</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担当者</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電話番号</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備考</a:t>
                      </a:r>
                    </a:p>
                  </a:txBody>
                  <a:tcPr/>
                </a:tc>
                <a:extLst>
                  <a:ext uri="{0D108BD9-81ED-4DB2-BD59-A6C34878D82A}">
                    <a16:rowId xmlns:a16="http://schemas.microsoft.com/office/drawing/2014/main" val="3771250248"/>
                  </a:ext>
                </a:extLst>
              </a:tr>
              <a:tr h="250008">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88168883"/>
                  </a:ext>
                </a:extLst>
              </a:tr>
              <a:tr h="25000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932530938"/>
                  </a:ext>
                </a:extLst>
              </a:tr>
              <a:tr h="25000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292284292"/>
                  </a:ext>
                </a:extLst>
              </a:tr>
              <a:tr h="250008">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979748647"/>
                  </a:ext>
                </a:extLst>
              </a:tr>
              <a:tr h="25000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161065"/>
                  </a:ext>
                </a:extLst>
              </a:tr>
              <a:tr h="250008">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769245505"/>
                  </a:ext>
                </a:extLst>
              </a:tr>
              <a:tr h="25000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946252830"/>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67280246"/>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902364170"/>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931097993"/>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206883146"/>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073346130"/>
                  </a:ext>
                </a:extLst>
              </a:tr>
              <a:tr h="250008">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344220017"/>
                  </a:ext>
                </a:extLst>
              </a:tr>
            </a:tbl>
          </a:graphicData>
        </a:graphic>
      </p:graphicFrame>
      <p:sp>
        <p:nvSpPr>
          <p:cNvPr id="3" name="スライド番号プレースホルダー 2"/>
          <p:cNvSpPr>
            <a:spLocks noGrp="1"/>
          </p:cNvSpPr>
          <p:nvPr>
            <p:ph type="sldNum" sz="quarter" idx="12"/>
          </p:nvPr>
        </p:nvSpPr>
        <p:spPr/>
        <p:txBody>
          <a:bodyPr/>
          <a:lstStyle/>
          <a:p>
            <a:fld id="{37353911-E104-49F7-895A-9FE19259F372}" type="slidenum">
              <a:rPr kumimoji="1" lang="ja-JP" altLang="en-US" smtClean="0"/>
              <a:t>10</a:t>
            </a:fld>
            <a:endParaRPr kumimoji="1" lang="ja-JP" altLang="en-US"/>
          </a:p>
        </p:txBody>
      </p:sp>
    </p:spTree>
    <p:extLst>
      <p:ext uri="{BB962C8B-B14F-4D97-AF65-F5344CB8AC3E}">
        <p14:creationId xmlns:p14="http://schemas.microsoft.com/office/powerpoint/2010/main" val="22741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メモ 10">
            <a:extLst>
              <a:ext uri="{FF2B5EF4-FFF2-40B4-BE49-F238E27FC236}">
                <a16:creationId xmlns:a16="http://schemas.microsoft.com/office/drawing/2014/main" id="{82B95863-ADEA-653A-7FB3-A38CB2FEBD78}"/>
              </a:ext>
            </a:extLst>
          </p:cNvPr>
          <p:cNvSpPr/>
          <p:nvPr/>
        </p:nvSpPr>
        <p:spPr>
          <a:xfrm>
            <a:off x="488271" y="439445"/>
            <a:ext cx="8238479" cy="5979110"/>
          </a:xfrm>
          <a:prstGeom prst="foldedCorner">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788FCB7-ED3A-54DD-1D8B-56FFB72E4957}"/>
              </a:ext>
            </a:extLst>
          </p:cNvPr>
          <p:cNvSpPr txBox="1"/>
          <p:nvPr/>
        </p:nvSpPr>
        <p:spPr>
          <a:xfrm>
            <a:off x="2233288" y="439444"/>
            <a:ext cx="4748443" cy="1138773"/>
          </a:xfrm>
          <a:prstGeom prst="rect">
            <a:avLst/>
          </a:prstGeom>
          <a:noFill/>
        </p:spPr>
        <p:txBody>
          <a:bodyPr wrap="square" rtlCol="0">
            <a:spAutoFit/>
          </a:bodyPr>
          <a:lstStyle/>
          <a:p>
            <a:r>
              <a:rPr kumimoji="1" lang="ja-JP" altLang="en-US" sz="4000" dirty="0">
                <a:solidFill>
                  <a:srgbClr val="FF9999"/>
                </a:solidFill>
                <a:latin typeface="HGP創英角ﾎﾟｯﾌﾟ体" panose="040B0A00000000000000" pitchFamily="50" charset="-128"/>
                <a:ea typeface="HGP創英角ﾎﾟｯﾌﾟ体" panose="040B0A00000000000000" pitchFamily="50" charset="-128"/>
              </a:rPr>
              <a:t>✿</a:t>
            </a:r>
            <a:r>
              <a:rPr kumimoji="1" lang="ja-JP" altLang="en-US" sz="2800" dirty="0">
                <a:solidFill>
                  <a:srgbClr val="FF9999"/>
                </a:solidFill>
                <a:latin typeface="HGP創英角ﾎﾟｯﾌﾟ体" panose="040B0A00000000000000" pitchFamily="50" charset="-128"/>
                <a:ea typeface="HGP創英角ﾎﾟｯﾌﾟ体" panose="040B0A00000000000000" pitchFamily="50" charset="-128"/>
              </a:rPr>
              <a:t>✿ </a:t>
            </a:r>
            <a:r>
              <a:rPr kumimoji="1" lang="ja-JP" altLang="en-US" sz="4000" dirty="0">
                <a:solidFill>
                  <a:srgbClr val="FF9999"/>
                </a:solidFill>
                <a:latin typeface="HGP創英角ﾎﾟｯﾌﾟ体" panose="040B0A00000000000000" pitchFamily="50" charset="-128"/>
                <a:ea typeface="HGP創英角ﾎﾟｯﾌﾟ体" panose="040B0A00000000000000" pitchFamily="50" charset="-128"/>
              </a:rPr>
              <a:t>退</a:t>
            </a:r>
            <a:r>
              <a:rPr kumimoji="1" lang="ja-JP" altLang="en-US" sz="4000" dirty="0">
                <a:solidFill>
                  <a:srgbClr val="FFC000"/>
                </a:solidFill>
                <a:latin typeface="HGP創英角ﾎﾟｯﾌﾟ体" panose="040B0A00000000000000" pitchFamily="50" charset="-128"/>
                <a:ea typeface="HGP創英角ﾎﾟｯﾌﾟ体" panose="040B0A00000000000000" pitchFamily="50" charset="-128"/>
              </a:rPr>
              <a:t>院</a:t>
            </a:r>
            <a:r>
              <a:rPr kumimoji="1" lang="ja-JP" altLang="en-US" sz="4000" dirty="0">
                <a:solidFill>
                  <a:schemeClr val="accent6">
                    <a:lumMod val="60000"/>
                    <a:lumOff val="40000"/>
                  </a:schemeClr>
                </a:solidFill>
                <a:latin typeface="HGP創英角ﾎﾟｯﾌﾟ体" panose="040B0A00000000000000" pitchFamily="50" charset="-128"/>
                <a:ea typeface="HGP創英角ﾎﾟｯﾌﾟ体" panose="040B0A00000000000000" pitchFamily="50" charset="-128"/>
              </a:rPr>
              <a:t>応</a:t>
            </a:r>
            <a:r>
              <a:rPr kumimoji="1" lang="ja-JP" altLang="en-US" sz="4000" dirty="0">
                <a:solidFill>
                  <a:schemeClr val="accent5">
                    <a:lumMod val="40000"/>
                    <a:lumOff val="60000"/>
                  </a:schemeClr>
                </a:solidFill>
                <a:latin typeface="HGP創英角ﾎﾟｯﾌﾟ体" panose="040B0A00000000000000" pitchFamily="50" charset="-128"/>
                <a:ea typeface="HGP創英角ﾎﾟｯﾌﾟ体" panose="040B0A00000000000000" pitchFamily="50" charset="-128"/>
              </a:rPr>
              <a:t>援</a:t>
            </a:r>
            <a:r>
              <a:rPr kumimoji="1" lang="ja-JP" altLang="en-US" sz="4000" dirty="0">
                <a:solidFill>
                  <a:srgbClr val="0070C0"/>
                </a:solidFill>
                <a:latin typeface="HGP創英角ﾎﾟｯﾌﾟ体" panose="040B0A00000000000000" pitchFamily="50" charset="-128"/>
                <a:ea typeface="HGP創英角ﾎﾟｯﾌﾟ体" panose="040B0A00000000000000" pitchFamily="50" charset="-128"/>
              </a:rPr>
              <a:t>ノート</a:t>
            </a:r>
            <a:r>
              <a:rPr kumimoji="1" lang="ja-JP" altLang="en-US" sz="2800" dirty="0">
                <a:solidFill>
                  <a:srgbClr val="FF9999"/>
                </a:solidFill>
                <a:latin typeface="HGP創英角ﾎﾟｯﾌﾟ体" panose="040B0A00000000000000" pitchFamily="50" charset="-128"/>
                <a:ea typeface="HGP創英角ﾎﾟｯﾌﾟ体" panose="040B0A00000000000000" pitchFamily="50" charset="-128"/>
              </a:rPr>
              <a:t>✿</a:t>
            </a:r>
            <a:endParaRPr kumimoji="1" lang="en-US" altLang="ja-JP" sz="2800" dirty="0">
              <a:solidFill>
                <a:srgbClr val="FF9999"/>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a:t>
            </a:r>
            <a:r>
              <a:rPr kumimoji="1" lang="en-US" altLang="ja-JP" sz="2800" dirty="0">
                <a:solidFill>
                  <a:srgbClr val="0070C0"/>
                </a:solidFill>
                <a:latin typeface="HGP創英角ﾎﾟｯﾌﾟ体" panose="040B0A00000000000000" pitchFamily="50" charset="-128"/>
                <a:ea typeface="HGP創英角ﾎﾟｯﾌﾟ体" panose="040B0A00000000000000" pitchFamily="50" charset="-128"/>
              </a:rPr>
              <a:t>Memo</a:t>
            </a:r>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a:t>
            </a:r>
            <a:endParaRPr kumimoji="1" lang="en-US" altLang="ja-JP" sz="2800" dirty="0">
              <a:solidFill>
                <a:srgbClr val="0070C0"/>
              </a:solidFill>
              <a:latin typeface="HGP創英角ﾎﾟｯﾌﾟ体" panose="040B0A00000000000000" pitchFamily="50" charset="-128"/>
              <a:ea typeface="HGP創英角ﾎﾟｯﾌﾟ体" panose="040B0A00000000000000" pitchFamily="50" charset="-128"/>
            </a:endParaRPr>
          </a:p>
        </p:txBody>
      </p:sp>
      <p:pic>
        <p:nvPicPr>
          <p:cNvPr id="4" name="Picture 2">
            <a:extLst>
              <a:ext uri="{FF2B5EF4-FFF2-40B4-BE49-F238E27FC236}">
                <a16:creationId xmlns:a16="http://schemas.microsoft.com/office/drawing/2014/main" id="{99DED1E5-5F49-6907-30B6-B7CBBB1CC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9698" y="4819299"/>
            <a:ext cx="1537052" cy="153705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37353911-E104-49F7-895A-9FE19259F372}" type="slidenum">
              <a:rPr kumimoji="1" lang="ja-JP" altLang="en-US" smtClean="0"/>
              <a:t>11</a:t>
            </a:fld>
            <a:endParaRPr kumimoji="1" lang="ja-JP" altLang="en-US"/>
          </a:p>
        </p:txBody>
      </p:sp>
    </p:spTree>
    <p:extLst>
      <p:ext uri="{BB962C8B-B14F-4D97-AF65-F5344CB8AC3E}">
        <p14:creationId xmlns:p14="http://schemas.microsoft.com/office/powerpoint/2010/main" val="219747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053266" y="2927421"/>
            <a:ext cx="1037468" cy="1003158"/>
            <a:chOff x="4284414" y="2555611"/>
            <a:chExt cx="1037468" cy="1003158"/>
          </a:xfrm>
        </p:grpSpPr>
        <p:sp>
          <p:nvSpPr>
            <p:cNvPr id="3" name="ハート 2"/>
            <p:cNvSpPr/>
            <p:nvPr/>
          </p:nvSpPr>
          <p:spPr>
            <a:xfrm rot="7987267">
              <a:off x="4758292" y="3017107"/>
              <a:ext cx="563164" cy="520159"/>
            </a:xfrm>
            <a:prstGeom prst="hear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ハート 3"/>
            <p:cNvSpPr/>
            <p:nvPr/>
          </p:nvSpPr>
          <p:spPr>
            <a:xfrm rot="2587267">
              <a:off x="4740009" y="2563617"/>
              <a:ext cx="581873" cy="503435"/>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ハート 4"/>
            <p:cNvSpPr/>
            <p:nvPr/>
          </p:nvSpPr>
          <p:spPr>
            <a:xfrm rot="18611130">
              <a:off x="4312133" y="2577113"/>
              <a:ext cx="563164" cy="520159"/>
            </a:xfrm>
            <a:prstGeom prst="hear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ハート 5"/>
            <p:cNvSpPr/>
            <p:nvPr/>
          </p:nvSpPr>
          <p:spPr>
            <a:xfrm rot="13387267">
              <a:off x="4284414" y="3002868"/>
              <a:ext cx="618601" cy="548639"/>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37353911-E104-49F7-895A-9FE19259F372}" type="slidenum">
              <a:rPr kumimoji="1" lang="ja-JP" altLang="en-US" smtClean="0"/>
              <a:t>12</a:t>
            </a:fld>
            <a:endParaRPr kumimoji="1" lang="ja-JP" altLang="en-US"/>
          </a:p>
        </p:txBody>
      </p:sp>
      <p:sp>
        <p:nvSpPr>
          <p:cNvPr id="9" name="テキスト ボックス 8"/>
          <p:cNvSpPr txBox="1"/>
          <p:nvPr/>
        </p:nvSpPr>
        <p:spPr>
          <a:xfrm rot="10800000">
            <a:off x="849883" y="589500"/>
            <a:ext cx="7917686" cy="307777"/>
          </a:xfrm>
          <a:prstGeom prst="rect">
            <a:avLst/>
          </a:prstGeom>
          <a:noFill/>
        </p:spPr>
        <p:txBody>
          <a:bodyPr wrap="square" rtlCol="0">
            <a:spAutoFit/>
          </a:bodyPr>
          <a:lstStyle/>
          <a:p>
            <a:pPr algn="ctr"/>
            <a:r>
              <a:rPr kumimoji="1" lang="ja-JP" altLang="en-US" sz="1400" dirty="0" err="1">
                <a:latin typeface="+mn-ea"/>
              </a:rPr>
              <a:t>北信地域障がい</a:t>
            </a:r>
            <a:r>
              <a:rPr kumimoji="1" lang="ja-JP" altLang="en-US" sz="1400" dirty="0">
                <a:latin typeface="+mn-ea"/>
              </a:rPr>
              <a:t>福祉自立支援協議会　重心・医ケア部会（地域連携</a:t>
            </a:r>
            <a:r>
              <a:rPr kumimoji="1" lang="en-US" altLang="ja-JP" sz="1400" dirty="0">
                <a:latin typeface="+mn-ea"/>
              </a:rPr>
              <a:t>PJ</a:t>
            </a:r>
            <a:r>
              <a:rPr kumimoji="1" lang="ja-JP" altLang="en-US" sz="1400" dirty="0">
                <a:latin typeface="+mn-ea"/>
              </a:rPr>
              <a:t>）令和</a:t>
            </a:r>
            <a:r>
              <a:rPr kumimoji="1" lang="en-US" altLang="ja-JP" sz="1400" dirty="0">
                <a:latin typeface="+mn-ea"/>
              </a:rPr>
              <a:t>4</a:t>
            </a:r>
            <a:r>
              <a:rPr kumimoji="1" lang="ja-JP" altLang="en-US" sz="1400" dirty="0">
                <a:latin typeface="+mn-ea"/>
              </a:rPr>
              <a:t>年度作成</a:t>
            </a:r>
          </a:p>
        </p:txBody>
      </p:sp>
    </p:spTree>
    <p:extLst>
      <p:ext uri="{BB962C8B-B14F-4D97-AF65-F5344CB8AC3E}">
        <p14:creationId xmlns:p14="http://schemas.microsoft.com/office/powerpoint/2010/main" val="71613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57AAD1D-04FC-CAD6-7981-F1F593E7E6A1}"/>
              </a:ext>
            </a:extLst>
          </p:cNvPr>
          <p:cNvSpPr txBox="1"/>
          <p:nvPr/>
        </p:nvSpPr>
        <p:spPr>
          <a:xfrm>
            <a:off x="784026" y="851939"/>
            <a:ext cx="7537014" cy="5287604"/>
          </a:xfrm>
          <a:prstGeom prst="rect">
            <a:avLst/>
          </a:prstGeom>
          <a:noFill/>
          <a:ln w="60325" cmpd="dbl">
            <a:solidFill>
              <a:srgbClr val="FF9999"/>
            </a:solidFill>
          </a:ln>
        </p:spPr>
        <p:txBody>
          <a:bodyPr wrap="square" rtlCol="0">
            <a:spAutoFit/>
          </a:bodyPr>
          <a:lstStyle/>
          <a:p>
            <a:endParaRPr kumimoji="1" lang="ja-JP" altLang="en-US" dirty="0"/>
          </a:p>
        </p:txBody>
      </p:sp>
      <p:sp>
        <p:nvSpPr>
          <p:cNvPr id="2" name="テキスト ボックス 1"/>
          <p:cNvSpPr txBox="1"/>
          <p:nvPr/>
        </p:nvSpPr>
        <p:spPr>
          <a:xfrm>
            <a:off x="1358664" y="1356694"/>
            <a:ext cx="6701246" cy="4278094"/>
          </a:xfrm>
          <a:prstGeom prst="rect">
            <a:avLst/>
          </a:prstGeom>
          <a:noFill/>
        </p:spPr>
        <p:txBody>
          <a:bodyPr wrap="square" rtlCol="0">
            <a:spAutoFit/>
          </a:bodyPr>
          <a:lstStyle/>
          <a:p>
            <a:r>
              <a:rPr kumimoji="1" lang="en-US" altLang="ja-JP" sz="1600" dirty="0"/>
              <a:t>《</a:t>
            </a:r>
            <a:r>
              <a:rPr kumimoji="1" lang="ja-JP" altLang="en-US" sz="1600" dirty="0"/>
              <a:t>　目次　</a:t>
            </a:r>
            <a:r>
              <a:rPr kumimoji="1" lang="en-US" altLang="ja-JP" sz="1600" dirty="0"/>
              <a:t>》</a:t>
            </a:r>
          </a:p>
          <a:p>
            <a:endParaRPr kumimoji="1" lang="en-US" altLang="ja-JP" sz="1600" dirty="0"/>
          </a:p>
          <a:p>
            <a:r>
              <a:rPr kumimoji="1" lang="ja-JP" altLang="en-US" sz="1600" dirty="0"/>
              <a:t>　１　退院に向けて・・・・・・・・・・・・・・・・・・・・・３</a:t>
            </a:r>
            <a:endParaRPr kumimoji="1" lang="en-US" altLang="ja-JP" sz="1600" dirty="0"/>
          </a:p>
          <a:p>
            <a:endParaRPr kumimoji="1" lang="en-US" altLang="ja-JP" sz="1600" dirty="0"/>
          </a:p>
          <a:p>
            <a:r>
              <a:rPr kumimoji="1" lang="ja-JP" altLang="en-US" sz="1600" dirty="0"/>
              <a:t>　２　お誕生から退院までの流れ・・・・・・・・・・・・・・・４</a:t>
            </a:r>
            <a:endParaRPr kumimoji="1" lang="en-US" altLang="ja-JP" sz="1600" dirty="0"/>
          </a:p>
          <a:p>
            <a:endParaRPr kumimoji="1" lang="en-US" altLang="ja-JP" sz="1600" dirty="0"/>
          </a:p>
          <a:p>
            <a:r>
              <a:rPr kumimoji="1" lang="ja-JP" altLang="en-US" sz="1600" dirty="0"/>
              <a:t>　３　生活を支える応援団の紹介・・・・・・・・・・・・・・・５</a:t>
            </a:r>
            <a:endParaRPr kumimoji="1" lang="en-US" altLang="ja-JP" sz="1600" dirty="0"/>
          </a:p>
          <a:p>
            <a:endParaRPr kumimoji="1" lang="en-US" altLang="ja-JP" sz="1600" dirty="0"/>
          </a:p>
          <a:p>
            <a:r>
              <a:rPr kumimoji="1" lang="ja-JP" altLang="en-US" sz="1600" dirty="0"/>
              <a:t>　４　福祉サービスの紹介・・・・・・・・・・・・・・・・・・６</a:t>
            </a:r>
            <a:endParaRPr kumimoji="1" lang="en-US" altLang="ja-JP" sz="1600" dirty="0"/>
          </a:p>
          <a:p>
            <a:endParaRPr kumimoji="1" lang="en-US" altLang="ja-JP" sz="1600" dirty="0"/>
          </a:p>
          <a:p>
            <a:r>
              <a:rPr kumimoji="1" lang="ja-JP" altLang="en-US" sz="1600" dirty="0"/>
              <a:t>　５　福祉サービス利用までの流れ・・・・・・・・・・・・・・８</a:t>
            </a:r>
            <a:endParaRPr kumimoji="1" lang="en-US" altLang="ja-JP" sz="1600" dirty="0"/>
          </a:p>
          <a:p>
            <a:r>
              <a:rPr kumimoji="1" lang="ja-JP" altLang="en-US" sz="1600" dirty="0"/>
              <a:t>　　　</a:t>
            </a:r>
            <a:r>
              <a:rPr kumimoji="1" lang="ja-JP" altLang="en-US" sz="1600" dirty="0" err="1"/>
              <a:t>障がい</a:t>
            </a:r>
            <a:r>
              <a:rPr kumimoji="1" lang="ja-JP" altLang="en-US" sz="1600" dirty="0"/>
              <a:t>者手帳・各種手当について</a:t>
            </a:r>
            <a:endParaRPr kumimoji="1" lang="en-US" altLang="ja-JP" sz="1600" dirty="0"/>
          </a:p>
          <a:p>
            <a:r>
              <a:rPr kumimoji="1" lang="ja-JP" altLang="en-US" sz="1600" dirty="0"/>
              <a:t>　　　福祉用具の申請</a:t>
            </a:r>
            <a:endParaRPr kumimoji="1" lang="en-US" altLang="ja-JP" sz="1600" dirty="0"/>
          </a:p>
          <a:p>
            <a:endParaRPr kumimoji="1" lang="en-US" altLang="ja-JP" sz="1600" dirty="0"/>
          </a:p>
          <a:p>
            <a:r>
              <a:rPr kumimoji="1" lang="ja-JP" altLang="en-US" sz="1600" dirty="0"/>
              <a:t>　６　関係機関の紹介・・・・・・・・・・・・・・・・・・・・９　</a:t>
            </a:r>
            <a:endParaRPr kumimoji="1" lang="en-US" altLang="ja-JP" sz="1600" dirty="0"/>
          </a:p>
          <a:p>
            <a:endParaRPr kumimoji="1" lang="en-US" altLang="ja-JP" sz="1600" dirty="0"/>
          </a:p>
          <a:p>
            <a:r>
              <a:rPr kumimoji="1" lang="ja-JP" altLang="en-US" sz="1600" dirty="0"/>
              <a:t>　７　</a:t>
            </a:r>
            <a:r>
              <a:rPr kumimoji="1" lang="en-US" altLang="ja-JP" sz="1600" dirty="0"/>
              <a:t>memo</a:t>
            </a:r>
            <a:r>
              <a:rPr kumimoji="1" lang="ja-JP" altLang="en-US" sz="1600" dirty="0"/>
              <a:t> ・・・・・・・・・・・・・・・・・・・・・・・１０　　</a:t>
            </a:r>
            <a:endParaRPr kumimoji="1" lang="en-US" altLang="ja-JP" sz="1600" dirty="0"/>
          </a:p>
        </p:txBody>
      </p:sp>
      <p:sp>
        <p:nvSpPr>
          <p:cNvPr id="3" name="スライド番号プレースホルダー 2"/>
          <p:cNvSpPr>
            <a:spLocks noGrp="1"/>
          </p:cNvSpPr>
          <p:nvPr>
            <p:ph type="sldNum" sz="quarter" idx="12"/>
          </p:nvPr>
        </p:nvSpPr>
        <p:spPr/>
        <p:txBody>
          <a:bodyPr/>
          <a:lstStyle/>
          <a:p>
            <a:fld id="{37353911-E104-49F7-895A-9FE19259F372}" type="slidenum">
              <a:rPr kumimoji="1" lang="ja-JP" altLang="en-US" smtClean="0"/>
              <a:t>2</a:t>
            </a:fld>
            <a:endParaRPr kumimoji="1" lang="ja-JP" altLang="en-US"/>
          </a:p>
        </p:txBody>
      </p:sp>
    </p:spTree>
    <p:extLst>
      <p:ext uri="{BB962C8B-B14F-4D97-AF65-F5344CB8AC3E}">
        <p14:creationId xmlns:p14="http://schemas.microsoft.com/office/powerpoint/2010/main" val="83085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213AF4-5AAF-BFF1-380A-4F0AEA886A61}"/>
              </a:ext>
            </a:extLst>
          </p:cNvPr>
          <p:cNvPicPr>
            <a:picLocks noChangeAspect="1"/>
          </p:cNvPicPr>
          <p:nvPr/>
        </p:nvPicPr>
        <p:blipFill>
          <a:blip r:embed="rId2"/>
          <a:stretch>
            <a:fillRect/>
          </a:stretch>
        </p:blipFill>
        <p:spPr>
          <a:xfrm rot="368032">
            <a:off x="7074348" y="5036765"/>
            <a:ext cx="1049736" cy="1152236"/>
          </a:xfrm>
          <a:prstGeom prst="rect">
            <a:avLst/>
          </a:prstGeom>
        </p:spPr>
      </p:pic>
      <p:sp>
        <p:nvSpPr>
          <p:cNvPr id="3" name="コンテンツ プレースホルダー 2">
            <a:extLst>
              <a:ext uri="{FF2B5EF4-FFF2-40B4-BE49-F238E27FC236}">
                <a16:creationId xmlns:a16="http://schemas.microsoft.com/office/drawing/2014/main" id="{3D6E7770-14F2-0E57-261E-CCAF33D1DD3B}"/>
              </a:ext>
            </a:extLst>
          </p:cNvPr>
          <p:cNvSpPr>
            <a:spLocks noGrp="1"/>
          </p:cNvSpPr>
          <p:nvPr>
            <p:ph idx="1"/>
          </p:nvPr>
        </p:nvSpPr>
        <p:spPr>
          <a:xfrm>
            <a:off x="640080" y="616207"/>
            <a:ext cx="7916090" cy="5806845"/>
          </a:xfrm>
          <a:ln w="60325" cmpd="dbl">
            <a:solidFill>
              <a:srgbClr val="FF9999"/>
            </a:solidFill>
            <a:prstDash val="solid"/>
          </a:ln>
        </p:spPr>
        <p:txBody>
          <a:bodyPr/>
          <a:lstStyle/>
          <a:p>
            <a:pPr marL="0" indent="0" algn="ctr">
              <a:lnSpc>
                <a:spcPct val="150000"/>
              </a:lnSpc>
              <a:buNone/>
            </a:pPr>
            <a:r>
              <a:rPr lang="ja-JP" altLang="en-US" dirty="0"/>
              <a:t>　　</a:t>
            </a:r>
            <a:r>
              <a:rPr lang="ja-JP" altLang="en-US" sz="2000" dirty="0">
                <a:latin typeface="HG丸ｺﾞｼｯｸM-PRO" panose="020F0600000000000000" pitchFamily="50" charset="-128"/>
                <a:ea typeface="HG丸ｺﾞｼｯｸM-PRO" panose="020F0600000000000000" pitchFamily="50" charset="-128"/>
              </a:rPr>
              <a:t>これから在宅での生活が始まります。</a:t>
            </a:r>
          </a:p>
          <a:p>
            <a:pPr marL="0" indent="0">
              <a:lnSpc>
                <a:spcPct val="150000"/>
              </a:lnSpc>
              <a:buNone/>
            </a:pPr>
            <a:r>
              <a:rPr lang="ja-JP" altLang="en-US" sz="2000" dirty="0">
                <a:latin typeface="HG丸ｺﾞｼｯｸM-PRO" panose="020F0600000000000000" pitchFamily="50" charset="-128"/>
                <a:ea typeface="HG丸ｺﾞｼｯｸM-PRO" panose="020F0600000000000000" pitchFamily="50" charset="-128"/>
              </a:rPr>
              <a:t>　医療的ケアを必要とするお子さまとそのご家族が、地域で安心して暮らしていけるように、医療機関、行政、福祉など機関が連携して、親御さんと一緒に考え、さまざまな情報提供をしながら、お手伝いをしていきます。</a:t>
            </a:r>
          </a:p>
          <a:p>
            <a:pPr marL="0" indent="0">
              <a:lnSpc>
                <a:spcPct val="150000"/>
              </a:lnSpc>
              <a:buNone/>
            </a:pPr>
            <a:r>
              <a:rPr lang="ja-JP" altLang="en-US" sz="2000" dirty="0">
                <a:latin typeface="HG丸ｺﾞｼｯｸM-PRO" panose="020F0600000000000000" pitchFamily="50" charset="-128"/>
                <a:ea typeface="HG丸ｺﾞｼｯｸM-PRO" panose="020F0600000000000000" pitchFamily="50" charset="-128"/>
              </a:rPr>
              <a:t>　これから、お子さまの成長やご家族の状況によって心配なことや必要なことが変化してきます。そんなときにもこのガイドブックを活用していただけたらと思います</a:t>
            </a:r>
            <a:r>
              <a:rPr lang="ja-JP" altLang="en-US" sz="2400" dirty="0">
                <a:latin typeface="HG丸ｺﾞｼｯｸM-PRO" panose="020F0600000000000000" pitchFamily="50" charset="-128"/>
                <a:ea typeface="HG丸ｺﾞｼｯｸM-PRO" panose="020F0600000000000000" pitchFamily="50" charset="-128"/>
              </a:rPr>
              <a:t>。</a:t>
            </a:r>
          </a:p>
          <a:p>
            <a:pPr marL="0" indent="0">
              <a:buNone/>
            </a:pPr>
            <a:endParaRPr kumimoji="1" lang="ja-JP" altLang="en-US" dirty="0"/>
          </a:p>
        </p:txBody>
      </p:sp>
      <p:pic>
        <p:nvPicPr>
          <p:cNvPr id="4" name="図 3"/>
          <p:cNvPicPr>
            <a:picLocks noChangeAspect="1"/>
          </p:cNvPicPr>
          <p:nvPr/>
        </p:nvPicPr>
        <p:blipFill>
          <a:blip r:embed="rId3"/>
          <a:stretch>
            <a:fillRect/>
          </a:stretch>
        </p:blipFill>
        <p:spPr>
          <a:xfrm>
            <a:off x="4961310" y="4309091"/>
            <a:ext cx="2183946" cy="1932695"/>
          </a:xfrm>
          <a:prstGeom prst="rect">
            <a:avLst/>
          </a:prstGeom>
        </p:spPr>
      </p:pic>
      <p:sp>
        <p:nvSpPr>
          <p:cNvPr id="5" name="ハート 4"/>
          <p:cNvSpPr/>
          <p:nvPr/>
        </p:nvSpPr>
        <p:spPr>
          <a:xfrm rot="3233110">
            <a:off x="7673656" y="4684745"/>
            <a:ext cx="491688" cy="399349"/>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ハート 7"/>
          <p:cNvSpPr/>
          <p:nvPr/>
        </p:nvSpPr>
        <p:spPr>
          <a:xfrm rot="299301">
            <a:off x="6925211" y="4488874"/>
            <a:ext cx="533395" cy="450260"/>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ハート 9"/>
          <p:cNvSpPr/>
          <p:nvPr/>
        </p:nvSpPr>
        <p:spPr>
          <a:xfrm rot="19223214">
            <a:off x="2190408" y="914557"/>
            <a:ext cx="491688" cy="399349"/>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7353911-E104-49F7-895A-9FE19259F372}" type="slidenum">
              <a:rPr kumimoji="1" lang="ja-JP" altLang="en-US" smtClean="0"/>
              <a:t>3</a:t>
            </a:fld>
            <a:endParaRPr kumimoji="1" lang="ja-JP" altLang="en-US"/>
          </a:p>
        </p:txBody>
      </p:sp>
      <p:sp>
        <p:nvSpPr>
          <p:cNvPr id="9" name="ハート 8"/>
          <p:cNvSpPr/>
          <p:nvPr/>
        </p:nvSpPr>
        <p:spPr>
          <a:xfrm rot="18942954">
            <a:off x="4779153" y="4575565"/>
            <a:ext cx="364314" cy="276875"/>
          </a:xfrm>
          <a:prstGeom prst="hear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689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86"/>
          <p:cNvSpPr/>
          <p:nvPr/>
        </p:nvSpPr>
        <p:spPr>
          <a:xfrm>
            <a:off x="274683" y="858868"/>
            <a:ext cx="8802964" cy="1078806"/>
          </a:xfrm>
          <a:prstGeom prst="round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vert="eaVert" rtlCol="0" anchor="ctr"/>
          <a:lstStyle/>
          <a:p>
            <a:endParaRPr lang="ja-JP" altLang="en-US" sz="1350" dirty="0">
              <a:latin typeface="BIZ UDPゴシック" panose="020B0400000000000000" pitchFamily="50" charset="-128"/>
              <a:ea typeface="BIZ UDPゴシック" panose="020B0400000000000000" pitchFamily="50" charset="-128"/>
            </a:endParaRPr>
          </a:p>
        </p:txBody>
      </p:sp>
      <p:grpSp>
        <p:nvGrpSpPr>
          <p:cNvPr id="42" name="グループ化 41"/>
          <p:cNvGrpSpPr/>
          <p:nvPr/>
        </p:nvGrpSpPr>
        <p:grpSpPr>
          <a:xfrm>
            <a:off x="3362325" y="5333100"/>
            <a:ext cx="5709775" cy="1117178"/>
            <a:chOff x="5049254" y="5261396"/>
            <a:chExt cx="6956348" cy="1180794"/>
          </a:xfrm>
        </p:grpSpPr>
        <p:sp>
          <p:nvSpPr>
            <p:cNvPr id="70" name="角丸四角形 69"/>
            <p:cNvSpPr/>
            <p:nvPr/>
          </p:nvSpPr>
          <p:spPr>
            <a:xfrm>
              <a:off x="5049254" y="5261396"/>
              <a:ext cx="6956348" cy="1180794"/>
            </a:xfrm>
            <a:prstGeom prst="roundRect">
              <a:avLst/>
            </a:prstGeom>
            <a:solidFill>
              <a:srgbClr val="CCFF99"/>
            </a:solidFill>
            <a:ln/>
          </p:spPr>
          <p:style>
            <a:lnRef idx="1">
              <a:schemeClr val="accent6"/>
            </a:lnRef>
            <a:fillRef idx="2">
              <a:schemeClr val="accent6"/>
            </a:fillRef>
            <a:effectRef idx="1">
              <a:schemeClr val="accent6"/>
            </a:effectRef>
            <a:fontRef idx="minor">
              <a:schemeClr val="dk1"/>
            </a:fontRef>
          </p:style>
          <p:txBody>
            <a:bodyPr vert="eaVert" rtlCol="0" anchor="ctr"/>
            <a:lstStyle/>
            <a:p>
              <a:pPr algn="ctr"/>
              <a:endParaRPr lang="ja-JP" altLang="en-US" sz="1350" dirty="0">
                <a:latin typeface="BIZ UDPゴシック" panose="020B0400000000000000" pitchFamily="50" charset="-128"/>
                <a:ea typeface="BIZ UDPゴシック" panose="020B0400000000000000" pitchFamily="50" charset="-128"/>
              </a:endParaRPr>
            </a:p>
          </p:txBody>
        </p:sp>
        <p:sp>
          <p:nvSpPr>
            <p:cNvPr id="71" name="テキスト ボックス 70"/>
            <p:cNvSpPr txBox="1"/>
            <p:nvPr/>
          </p:nvSpPr>
          <p:spPr>
            <a:xfrm>
              <a:off x="5095487" y="5659534"/>
              <a:ext cx="423024" cy="500637"/>
            </a:xfrm>
            <a:prstGeom prst="rect">
              <a:avLst/>
            </a:prstGeom>
            <a:noFill/>
          </p:spPr>
          <p:txBody>
            <a:bodyPr vert="eaVert" wrap="square" rtlCol="0">
              <a:spAutoFit/>
            </a:bodyPr>
            <a:lstStyle/>
            <a:p>
              <a:r>
                <a:rPr lang="ja-JP" altLang="en-US" sz="1200" dirty="0">
                  <a:latin typeface="BIZ UDPゴシック" panose="020B0400000000000000" pitchFamily="50" charset="-128"/>
                  <a:ea typeface="BIZ UDPゴシック" panose="020B0400000000000000" pitchFamily="50" charset="-128"/>
                </a:rPr>
                <a:t>福祉</a:t>
              </a:r>
              <a:endParaRPr lang="en-US" altLang="ja-JP" sz="1200" dirty="0">
                <a:latin typeface="BIZ UDPゴシック" panose="020B0400000000000000" pitchFamily="50" charset="-128"/>
                <a:ea typeface="BIZ UDPゴシック" panose="020B0400000000000000" pitchFamily="50" charset="-128"/>
              </a:endParaRPr>
            </a:p>
          </p:txBody>
        </p:sp>
      </p:grpSp>
      <p:grpSp>
        <p:nvGrpSpPr>
          <p:cNvPr id="41" name="グループ化 40"/>
          <p:cNvGrpSpPr/>
          <p:nvPr/>
        </p:nvGrpSpPr>
        <p:grpSpPr>
          <a:xfrm>
            <a:off x="261110" y="4075602"/>
            <a:ext cx="8807090" cy="1050904"/>
            <a:chOff x="347884" y="3963547"/>
            <a:chExt cx="11681207" cy="1273618"/>
          </a:xfrm>
        </p:grpSpPr>
        <p:sp>
          <p:nvSpPr>
            <p:cNvPr id="67" name="角丸四角形 66"/>
            <p:cNvSpPr/>
            <p:nvPr/>
          </p:nvSpPr>
          <p:spPr>
            <a:xfrm>
              <a:off x="347884" y="3963547"/>
              <a:ext cx="11681207" cy="1273618"/>
            </a:xfrm>
            <a:prstGeom prst="roundRect">
              <a:avLst/>
            </a:prstGeom>
            <a:solidFill>
              <a:srgbClr val="FCEBE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eaVert" rtlCol="0" anchor="ctr"/>
            <a:lstStyle/>
            <a:p>
              <a:pPr algn="ctr"/>
              <a:endParaRPr lang="ja-JP" altLang="en-US" sz="1350" dirty="0">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368628" y="4334592"/>
              <a:ext cx="520476" cy="531529"/>
            </a:xfrm>
            <a:prstGeom prst="rect">
              <a:avLst/>
            </a:prstGeom>
            <a:noFill/>
          </p:spPr>
          <p:txBody>
            <a:bodyPr vert="eaVert" wrap="none" rtlCol="0">
              <a:spAutoFit/>
            </a:bodyPr>
            <a:lstStyle/>
            <a:p>
              <a:r>
                <a:rPr lang="ja-JP" altLang="en-US" sz="1350" dirty="0">
                  <a:latin typeface="BIZ UDPゴシック" panose="020B0400000000000000" pitchFamily="50" charset="-128"/>
                  <a:ea typeface="BIZ UDPゴシック" panose="020B0400000000000000" pitchFamily="50" charset="-128"/>
                </a:rPr>
                <a:t>生活</a:t>
              </a:r>
              <a:endParaRPr lang="en-US" altLang="ja-JP" sz="1350" dirty="0">
                <a:latin typeface="BIZ UDPゴシック" panose="020B0400000000000000" pitchFamily="50" charset="-128"/>
                <a:ea typeface="BIZ UDPゴシック" panose="020B0400000000000000" pitchFamily="50" charset="-128"/>
              </a:endParaRPr>
            </a:p>
          </p:txBody>
        </p:sp>
      </p:grpSp>
      <p:grpSp>
        <p:nvGrpSpPr>
          <p:cNvPr id="31" name="グループ化 30"/>
          <p:cNvGrpSpPr/>
          <p:nvPr/>
        </p:nvGrpSpPr>
        <p:grpSpPr>
          <a:xfrm>
            <a:off x="265236" y="2155052"/>
            <a:ext cx="8802964" cy="1254691"/>
            <a:chOff x="369219" y="1209778"/>
            <a:chExt cx="11486225" cy="1586655"/>
          </a:xfrm>
          <a:solidFill>
            <a:schemeClr val="accent1">
              <a:lumMod val="20000"/>
              <a:lumOff val="80000"/>
            </a:schemeClr>
          </a:solidFill>
        </p:grpSpPr>
        <p:sp>
          <p:nvSpPr>
            <p:cNvPr id="14" name="角丸四角形 13"/>
            <p:cNvSpPr/>
            <p:nvPr/>
          </p:nvSpPr>
          <p:spPr>
            <a:xfrm>
              <a:off x="369219" y="1209778"/>
              <a:ext cx="11486225" cy="1586655"/>
            </a:xfrm>
            <a:prstGeom prst="roundRect">
              <a:avLst/>
            </a:prstGeom>
            <a:grpFill/>
          </p:spPr>
          <p:style>
            <a:lnRef idx="1">
              <a:schemeClr val="accent5"/>
            </a:lnRef>
            <a:fillRef idx="2">
              <a:schemeClr val="accent5"/>
            </a:fillRef>
            <a:effectRef idx="1">
              <a:schemeClr val="accent5"/>
            </a:effectRef>
            <a:fontRef idx="minor">
              <a:schemeClr val="dk1"/>
            </a:fontRef>
          </p:style>
          <p:txBody>
            <a:bodyPr vert="eaVert" rtlCol="0" anchor="ctr"/>
            <a:lstStyle/>
            <a:p>
              <a:endParaRPr lang="ja-JP" altLang="en-US" sz="1350"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382308" y="1653464"/>
              <a:ext cx="513613" cy="589374"/>
            </a:xfrm>
            <a:prstGeom prst="rect">
              <a:avLst/>
            </a:prstGeom>
            <a:grpFill/>
          </p:spPr>
          <p:txBody>
            <a:bodyPr vert="eaVert" wrap="none" rtlCol="0">
              <a:spAutoFit/>
            </a:bodyPr>
            <a:lstStyle/>
            <a:p>
              <a:r>
                <a:rPr lang="ja-JP" altLang="en-US" sz="1350" dirty="0">
                  <a:latin typeface="BIZ UDPゴシック" panose="020B0400000000000000" pitchFamily="50" charset="-128"/>
                  <a:ea typeface="BIZ UDPゴシック" panose="020B0400000000000000" pitchFamily="50" charset="-128"/>
                </a:rPr>
                <a:t>医療</a:t>
              </a:r>
            </a:p>
          </p:txBody>
        </p:sp>
      </p:grpSp>
      <p:sp>
        <p:nvSpPr>
          <p:cNvPr id="38" name="正方形/長方形 37"/>
          <p:cNvSpPr/>
          <p:nvPr/>
        </p:nvSpPr>
        <p:spPr>
          <a:xfrm>
            <a:off x="6536090" y="723901"/>
            <a:ext cx="2438884" cy="5848350"/>
          </a:xfrm>
          <a:prstGeom prst="rect">
            <a:avLst/>
          </a:prstGeom>
          <a:solidFill>
            <a:schemeClr val="accent4">
              <a:lumMod val="20000"/>
              <a:lumOff val="80000"/>
              <a:alpha val="6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a:p>
        </p:txBody>
      </p:sp>
      <p:sp>
        <p:nvSpPr>
          <p:cNvPr id="2" name="テキスト ボックス 1"/>
          <p:cNvSpPr txBox="1"/>
          <p:nvPr/>
        </p:nvSpPr>
        <p:spPr>
          <a:xfrm>
            <a:off x="651524" y="275377"/>
            <a:ext cx="7992472" cy="323165"/>
          </a:xfrm>
          <a:prstGeom prst="rect">
            <a:avLst/>
          </a:prstGeom>
          <a:solidFill>
            <a:srgbClr val="FFCCCC"/>
          </a:solidFill>
          <a:ln w="19050">
            <a:noFill/>
            <a:prstDash val="lgDashDot"/>
          </a:ln>
        </p:spPr>
        <p:txBody>
          <a:bodyPr wrap="square" rtlCol="0">
            <a:spAutoFit/>
          </a:bodyPr>
          <a:lstStyle/>
          <a:p>
            <a:pPr algn="ctr"/>
            <a:r>
              <a:rPr lang="ja-JP" altLang="en-US" sz="1500" b="1" dirty="0">
                <a:latin typeface="+mj-lt"/>
              </a:rPr>
              <a:t>相談体制連携図　～お誕生から退院までの流れ～</a:t>
            </a:r>
            <a:r>
              <a:rPr lang="ja-JP" altLang="en-US" sz="1050" b="1" dirty="0">
                <a:latin typeface="+mj-lt"/>
              </a:rPr>
              <a:t>（</a:t>
            </a:r>
            <a:r>
              <a:rPr lang="en-US" altLang="ja-JP" sz="1050" b="1" dirty="0">
                <a:latin typeface="+mj-lt"/>
              </a:rPr>
              <a:t>※</a:t>
            </a:r>
            <a:r>
              <a:rPr lang="ja-JP" altLang="en-US" sz="1050" b="1" dirty="0">
                <a:latin typeface="+mj-lt"/>
              </a:rPr>
              <a:t>出生後すぐ「こども病院等」に入院した場合）</a:t>
            </a:r>
          </a:p>
        </p:txBody>
      </p:sp>
      <p:sp>
        <p:nvSpPr>
          <p:cNvPr id="8" name="右矢印 7"/>
          <p:cNvSpPr/>
          <p:nvPr/>
        </p:nvSpPr>
        <p:spPr>
          <a:xfrm>
            <a:off x="916667" y="1410266"/>
            <a:ext cx="6075212" cy="307497"/>
          </a:xfrm>
          <a:prstGeom prst="rightArrow">
            <a:avLst/>
          </a:prstGeom>
          <a:solidFill>
            <a:srgbClr val="FF996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テキスト ボックス 25"/>
          <p:cNvSpPr txBox="1"/>
          <p:nvPr/>
        </p:nvSpPr>
        <p:spPr>
          <a:xfrm>
            <a:off x="2732737" y="2718538"/>
            <a:ext cx="1250147" cy="253916"/>
          </a:xfrm>
          <a:prstGeom prst="rect">
            <a:avLst/>
          </a:prstGeom>
          <a:solidFill>
            <a:schemeClr val="bg1"/>
          </a:solidFill>
          <a:ln>
            <a:solidFill>
              <a:schemeClr val="tx1"/>
            </a:solidFill>
          </a:ln>
        </p:spPr>
        <p:txBody>
          <a:bodyPr wrap="square" rtlCol="0">
            <a:spAutoFit/>
          </a:bodyPr>
          <a:lstStyle/>
          <a:p>
            <a:pPr algn="ctr"/>
            <a:r>
              <a:rPr lang="ja-JP" altLang="en-US" sz="1050" dirty="0">
                <a:latin typeface="HGS創英角ｺﾞｼｯｸUB" panose="020B0900000000000000" pitchFamily="50" charset="-128"/>
                <a:ea typeface="HGS創英角ｺﾞｼｯｸUB" panose="020B0900000000000000" pitchFamily="50" charset="-128"/>
              </a:rPr>
              <a:t>退院（転院）調整</a:t>
            </a:r>
            <a:endParaRPr lang="en-US" altLang="ja-JP" sz="1050" dirty="0">
              <a:latin typeface="HGS創英角ｺﾞｼｯｸUB" panose="020B0900000000000000" pitchFamily="50" charset="-128"/>
              <a:ea typeface="HGS創英角ｺﾞｼｯｸUB" panose="020B0900000000000000" pitchFamily="50" charset="-128"/>
            </a:endParaRPr>
          </a:p>
        </p:txBody>
      </p:sp>
      <p:sp>
        <p:nvSpPr>
          <p:cNvPr id="53" name="テキスト ボックス 52"/>
          <p:cNvSpPr txBox="1"/>
          <p:nvPr/>
        </p:nvSpPr>
        <p:spPr>
          <a:xfrm>
            <a:off x="7554031" y="933647"/>
            <a:ext cx="530915" cy="300082"/>
          </a:xfrm>
          <a:prstGeom prst="rect">
            <a:avLst/>
          </a:prstGeom>
          <a:noFill/>
        </p:spPr>
        <p:txBody>
          <a:bodyPr wrap="none" rtlCol="0">
            <a:spAutoFit/>
          </a:bodyPr>
          <a:lstStyle/>
          <a:p>
            <a:r>
              <a:rPr lang="ja-JP" altLang="en-US" sz="1350" b="1" dirty="0"/>
              <a:t>退院</a:t>
            </a:r>
          </a:p>
        </p:txBody>
      </p:sp>
      <p:grpSp>
        <p:nvGrpSpPr>
          <p:cNvPr id="28" name="グループ化 27"/>
          <p:cNvGrpSpPr/>
          <p:nvPr/>
        </p:nvGrpSpPr>
        <p:grpSpPr>
          <a:xfrm>
            <a:off x="7520291" y="5576844"/>
            <a:ext cx="612460" cy="885929"/>
            <a:chOff x="11031980" y="4557659"/>
            <a:chExt cx="816613" cy="1181237"/>
          </a:xfrm>
        </p:grpSpPr>
        <p:pic>
          <p:nvPicPr>
            <p:cNvPr id="59" name="Picture 22" descr="ケアマネージャー3(カラー)/介護支援専門員/福祉施設介護者/介護・医療/無料イラスト素材"/>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24" r="19758" b="35015"/>
            <a:stretch/>
          </p:blipFill>
          <p:spPr bwMode="auto">
            <a:xfrm>
              <a:off x="11031980" y="4557659"/>
              <a:ext cx="673341" cy="81587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11063763" y="5400342"/>
              <a:ext cx="784830" cy="338554"/>
            </a:xfrm>
            <a:prstGeom prst="rect">
              <a:avLst/>
            </a:prstGeom>
            <a:noFill/>
          </p:spPr>
          <p:txBody>
            <a:bodyPr wrap="none" rtlCol="0">
              <a:spAutoFit/>
            </a:bodyPr>
            <a:lstStyle/>
            <a:p>
              <a:r>
                <a:rPr lang="ja-JP" altLang="en-US" sz="1050" dirty="0"/>
                <a:t>相談員</a:t>
              </a:r>
            </a:p>
          </p:txBody>
        </p:sp>
      </p:grpSp>
      <p:grpSp>
        <p:nvGrpSpPr>
          <p:cNvPr id="29" name="グループ化 28"/>
          <p:cNvGrpSpPr/>
          <p:nvPr/>
        </p:nvGrpSpPr>
        <p:grpSpPr>
          <a:xfrm>
            <a:off x="8133662" y="5633880"/>
            <a:ext cx="723275" cy="825541"/>
            <a:chOff x="9975156" y="4698388"/>
            <a:chExt cx="964367" cy="1100720"/>
          </a:xfrm>
        </p:grpSpPr>
        <p:pic>
          <p:nvPicPr>
            <p:cNvPr id="1052" name="Picture 28" descr="フリーイラスト] 保育園で働く保母さん - パブリックドメインQ：著作権フリー画像素材集"/>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089" l="0" r="100000"/>
                      </a14:imgEffect>
                    </a14:imgLayer>
                  </a14:imgProps>
                </a:ext>
                <a:ext uri="{28A0092B-C50C-407E-A947-70E740481C1C}">
                  <a14:useLocalDpi xmlns:a14="http://schemas.microsoft.com/office/drawing/2010/main" val="0"/>
                </a:ext>
              </a:extLst>
            </a:blip>
            <a:srcRect/>
            <a:stretch>
              <a:fillRect/>
            </a:stretch>
          </p:blipFill>
          <p:spPr bwMode="auto">
            <a:xfrm>
              <a:off x="10072978" y="4698388"/>
              <a:ext cx="614029" cy="749407"/>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p:cNvSpPr txBox="1"/>
            <p:nvPr/>
          </p:nvSpPr>
          <p:spPr>
            <a:xfrm>
              <a:off x="9975156" y="5460554"/>
              <a:ext cx="964367" cy="338554"/>
            </a:xfrm>
            <a:prstGeom prst="rect">
              <a:avLst/>
            </a:prstGeom>
            <a:noFill/>
          </p:spPr>
          <p:txBody>
            <a:bodyPr wrap="none" rtlCol="0">
              <a:spAutoFit/>
            </a:bodyPr>
            <a:lstStyle/>
            <a:p>
              <a:r>
                <a:rPr lang="ja-JP" altLang="en-US" sz="1050" dirty="0"/>
                <a:t>サービス</a:t>
              </a:r>
            </a:p>
          </p:txBody>
        </p:sp>
      </p:grpSp>
      <p:grpSp>
        <p:nvGrpSpPr>
          <p:cNvPr id="55" name="グループ化 54"/>
          <p:cNvGrpSpPr/>
          <p:nvPr/>
        </p:nvGrpSpPr>
        <p:grpSpPr>
          <a:xfrm>
            <a:off x="6851149" y="5561347"/>
            <a:ext cx="588623" cy="901512"/>
            <a:chOff x="6374184" y="5284206"/>
            <a:chExt cx="784830" cy="1202016"/>
          </a:xfrm>
        </p:grpSpPr>
        <p:pic>
          <p:nvPicPr>
            <p:cNvPr id="60" name="Picture 2" descr="黒色のスーツを着た男の人のイラスト | かわいいフリー素材が無料のイラストレイン"/>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53" r="30227" b="22920"/>
            <a:stretch/>
          </p:blipFill>
          <p:spPr bwMode="auto">
            <a:xfrm>
              <a:off x="6430998" y="5284206"/>
              <a:ext cx="599640" cy="874555"/>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64"/>
            <p:cNvSpPr txBox="1"/>
            <p:nvPr/>
          </p:nvSpPr>
          <p:spPr>
            <a:xfrm>
              <a:off x="6374184" y="6147667"/>
              <a:ext cx="784830" cy="338555"/>
            </a:xfrm>
            <a:prstGeom prst="rect">
              <a:avLst/>
            </a:prstGeom>
            <a:noFill/>
          </p:spPr>
          <p:txBody>
            <a:bodyPr wrap="none" rtlCol="0">
              <a:spAutoFit/>
            </a:bodyPr>
            <a:lstStyle/>
            <a:p>
              <a:r>
                <a:rPr lang="ja-JP" altLang="en-US" sz="1050" dirty="0"/>
                <a:t>福祉課</a:t>
              </a:r>
            </a:p>
          </p:txBody>
        </p:sp>
      </p:grpSp>
      <p:sp>
        <p:nvSpPr>
          <p:cNvPr id="11" name="テキスト ボックス 10"/>
          <p:cNvSpPr txBox="1"/>
          <p:nvPr/>
        </p:nvSpPr>
        <p:spPr>
          <a:xfrm>
            <a:off x="408472" y="2949144"/>
            <a:ext cx="2204450" cy="415498"/>
          </a:xfrm>
          <a:prstGeom prst="rect">
            <a:avLst/>
          </a:prstGeom>
          <a:noFill/>
        </p:spPr>
        <p:txBody>
          <a:bodyPr wrap="none" rtlCol="0">
            <a:spAutoFit/>
          </a:bodyPr>
          <a:lstStyle/>
          <a:p>
            <a:pPr algn="ctr"/>
            <a:r>
              <a:rPr lang="ja-JP" altLang="en-US" sz="1050" dirty="0"/>
              <a:t>専門病院　等</a:t>
            </a:r>
            <a:endParaRPr lang="en-US" altLang="ja-JP" sz="1050" dirty="0"/>
          </a:p>
          <a:p>
            <a:r>
              <a:rPr lang="ja-JP" altLang="en-US" sz="1050" dirty="0"/>
              <a:t>（医師・看護師・連携担当者等）</a:t>
            </a:r>
          </a:p>
        </p:txBody>
      </p:sp>
      <p:sp>
        <p:nvSpPr>
          <p:cNvPr id="16" name="上下矢印 15"/>
          <p:cNvSpPr/>
          <p:nvPr/>
        </p:nvSpPr>
        <p:spPr>
          <a:xfrm flipH="1">
            <a:off x="1390027" y="3379447"/>
            <a:ext cx="203641" cy="6772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p:cNvSpPr txBox="1"/>
          <p:nvPr/>
        </p:nvSpPr>
        <p:spPr>
          <a:xfrm>
            <a:off x="1461285" y="4174652"/>
            <a:ext cx="2931439" cy="577081"/>
          </a:xfrm>
          <a:prstGeom prst="rect">
            <a:avLst/>
          </a:prstGeom>
          <a:solidFill>
            <a:schemeClr val="bg1"/>
          </a:solidFill>
          <a:ln>
            <a:solidFill>
              <a:schemeClr val="tx1"/>
            </a:solidFill>
          </a:ln>
        </p:spPr>
        <p:txBody>
          <a:bodyPr wrap="square" rtlCol="0">
            <a:spAutoFit/>
          </a:bodyPr>
          <a:lstStyle/>
          <a:p>
            <a:r>
              <a:rPr lang="ja-JP" altLang="en-US" sz="1050" b="1" dirty="0">
                <a:latin typeface="+mn-ea"/>
              </a:rPr>
              <a:t>①出生届、出生連絡票から様子をお聞きする。</a:t>
            </a:r>
            <a:endParaRPr lang="en-US" altLang="ja-JP" sz="1050" b="1" dirty="0">
              <a:latin typeface="+mn-ea"/>
            </a:endParaRPr>
          </a:p>
          <a:p>
            <a:r>
              <a:rPr lang="ja-JP" altLang="en-US" sz="1050" b="1">
                <a:latin typeface="+mn-ea"/>
              </a:rPr>
              <a:t>②訪問で様子</a:t>
            </a:r>
            <a:r>
              <a:rPr lang="ja-JP" altLang="en-US" sz="1050" b="1" dirty="0">
                <a:latin typeface="+mn-ea"/>
              </a:rPr>
              <a:t>をお聞きする。</a:t>
            </a:r>
            <a:endParaRPr lang="en-US" altLang="ja-JP" sz="1050" b="1" dirty="0">
              <a:latin typeface="+mn-ea"/>
            </a:endParaRPr>
          </a:p>
          <a:p>
            <a:r>
              <a:rPr lang="ja-JP" altLang="en-US" sz="1050" b="1" dirty="0">
                <a:latin typeface="+mn-ea"/>
              </a:rPr>
              <a:t>③親御さんに寄り添い続けていく。</a:t>
            </a:r>
          </a:p>
        </p:txBody>
      </p:sp>
      <p:grpSp>
        <p:nvGrpSpPr>
          <p:cNvPr id="20" name="グループ化 19"/>
          <p:cNvGrpSpPr/>
          <p:nvPr/>
        </p:nvGrpSpPr>
        <p:grpSpPr>
          <a:xfrm>
            <a:off x="4546212" y="5633880"/>
            <a:ext cx="588623" cy="831377"/>
            <a:chOff x="6516422" y="5445259"/>
            <a:chExt cx="739175" cy="1168598"/>
          </a:xfrm>
        </p:grpSpPr>
        <p:pic>
          <p:nvPicPr>
            <p:cNvPr id="1046" name="Picture 22" descr="ケアマネージャー3(カラー)/介護支援専門員/福祉施設介護者/介護・医療/無料イラスト素材"/>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324" r="19758" b="35015"/>
            <a:stretch/>
          </p:blipFill>
          <p:spPr bwMode="auto">
            <a:xfrm>
              <a:off x="6533419" y="5445259"/>
              <a:ext cx="698155" cy="81478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6516422" y="6256948"/>
              <a:ext cx="739175" cy="356909"/>
            </a:xfrm>
            <a:prstGeom prst="rect">
              <a:avLst/>
            </a:prstGeom>
            <a:noFill/>
          </p:spPr>
          <p:txBody>
            <a:bodyPr wrap="none" rtlCol="0">
              <a:spAutoFit/>
            </a:bodyPr>
            <a:lstStyle/>
            <a:p>
              <a:r>
                <a:rPr lang="ja-JP" altLang="en-US" sz="1050" dirty="0"/>
                <a:t>相談員</a:t>
              </a:r>
            </a:p>
          </p:txBody>
        </p:sp>
      </p:grpSp>
      <p:grpSp>
        <p:nvGrpSpPr>
          <p:cNvPr id="13" name="グループ化 12"/>
          <p:cNvGrpSpPr/>
          <p:nvPr/>
        </p:nvGrpSpPr>
        <p:grpSpPr>
          <a:xfrm>
            <a:off x="4001709" y="5587016"/>
            <a:ext cx="608990" cy="878241"/>
            <a:chOff x="6374184" y="5225198"/>
            <a:chExt cx="764459" cy="1271731"/>
          </a:xfrm>
        </p:grpSpPr>
        <p:pic>
          <p:nvPicPr>
            <p:cNvPr id="5" name="Picture 2" descr="黒色のスーツを着た男の人のイラスト | かわいいフリー素材が無料のイラストレイン"/>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53" r="30227" b="22920"/>
            <a:stretch/>
          </p:blipFill>
          <p:spPr bwMode="auto">
            <a:xfrm>
              <a:off x="6430997" y="5225198"/>
              <a:ext cx="599957" cy="933563"/>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6374184" y="6147667"/>
              <a:ext cx="764459" cy="349262"/>
            </a:xfrm>
            <a:prstGeom prst="rect">
              <a:avLst/>
            </a:prstGeom>
            <a:noFill/>
          </p:spPr>
          <p:txBody>
            <a:bodyPr wrap="none" rtlCol="0">
              <a:spAutoFit/>
            </a:bodyPr>
            <a:lstStyle/>
            <a:p>
              <a:r>
                <a:rPr lang="ja-JP" altLang="en-US" sz="1050" dirty="0"/>
                <a:t>福祉課</a:t>
              </a:r>
            </a:p>
          </p:txBody>
        </p:sp>
      </p:grpSp>
      <p:sp>
        <p:nvSpPr>
          <p:cNvPr id="45" name="右矢印 44"/>
          <p:cNvSpPr/>
          <p:nvPr/>
        </p:nvSpPr>
        <p:spPr>
          <a:xfrm rot="7334061">
            <a:off x="4510812" y="4991684"/>
            <a:ext cx="339439" cy="21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74" name="グループ化 73"/>
          <p:cNvGrpSpPr/>
          <p:nvPr/>
        </p:nvGrpSpPr>
        <p:grpSpPr>
          <a:xfrm>
            <a:off x="865292" y="4094582"/>
            <a:ext cx="8246890" cy="1036809"/>
            <a:chOff x="-1339877" y="4481671"/>
            <a:chExt cx="10196280" cy="1382411"/>
          </a:xfrm>
        </p:grpSpPr>
        <p:sp>
          <p:nvSpPr>
            <p:cNvPr id="75" name="テキスト ボックス 74"/>
            <p:cNvSpPr txBox="1"/>
            <p:nvPr/>
          </p:nvSpPr>
          <p:spPr>
            <a:xfrm>
              <a:off x="-231597" y="5402417"/>
              <a:ext cx="3394959" cy="461665"/>
            </a:xfrm>
            <a:prstGeom prst="rect">
              <a:avLst/>
            </a:prstGeom>
            <a:noFill/>
          </p:spPr>
          <p:txBody>
            <a:bodyPr wrap="square" rtlCol="0">
              <a:spAutoFit/>
            </a:bodyPr>
            <a:lstStyle/>
            <a:p>
              <a:pPr algn="ctr"/>
              <a:r>
                <a:rPr lang="ja-JP" altLang="en-US" sz="825" dirty="0"/>
                <a:t>保健師・母子保健コーディネーター</a:t>
              </a:r>
              <a:endParaRPr lang="en-US" altLang="ja-JP" sz="825" dirty="0"/>
            </a:p>
            <a:p>
              <a:pPr algn="ctr"/>
              <a:r>
                <a:rPr lang="ja-JP" altLang="en-US" sz="825" dirty="0"/>
                <a:t>療育コーディネーター・医ケア児等コーディネーター</a:t>
              </a:r>
            </a:p>
          </p:txBody>
        </p:sp>
        <p:pic>
          <p:nvPicPr>
            <p:cNvPr id="76" name="Picture 6" descr="悩む保健師 全身イラスト - No: 907876／無料イラストなら「イラストAC」"/>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58824" l="32432" r="68191"/>
                      </a14:imgEffect>
                    </a14:imgLayer>
                  </a14:imgProps>
                </a:ext>
                <a:ext uri="{28A0092B-C50C-407E-A947-70E740481C1C}">
                  <a14:useLocalDpi xmlns:a14="http://schemas.microsoft.com/office/drawing/2010/main" val="0"/>
                </a:ext>
              </a:extLst>
            </a:blip>
            <a:srcRect l="31729" r="31503" b="40766"/>
            <a:stretch/>
          </p:blipFill>
          <p:spPr bwMode="auto">
            <a:xfrm>
              <a:off x="3327828" y="4594576"/>
              <a:ext cx="801818" cy="9130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悩む保健師 全身イラスト - No: 907876／無料イラストなら「イラストAC」"/>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58824" l="32432" r="68191"/>
                      </a14:imgEffect>
                    </a14:imgLayer>
                  </a14:imgProps>
                </a:ext>
                <a:ext uri="{28A0092B-C50C-407E-A947-70E740481C1C}">
                  <a14:useLocalDpi xmlns:a14="http://schemas.microsoft.com/office/drawing/2010/main" val="0"/>
                </a:ext>
              </a:extLst>
            </a:blip>
            <a:srcRect l="31729" r="31503" b="40766"/>
            <a:stretch/>
          </p:blipFill>
          <p:spPr bwMode="auto">
            <a:xfrm>
              <a:off x="6785671" y="4481671"/>
              <a:ext cx="801818" cy="913075"/>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91"/>
            <p:cNvSpPr txBox="1"/>
            <p:nvPr/>
          </p:nvSpPr>
          <p:spPr>
            <a:xfrm>
              <a:off x="5438246" y="5358310"/>
              <a:ext cx="3418157" cy="461665"/>
            </a:xfrm>
            <a:prstGeom prst="rect">
              <a:avLst/>
            </a:prstGeom>
            <a:noFill/>
          </p:spPr>
          <p:txBody>
            <a:bodyPr wrap="square" rtlCol="0">
              <a:spAutoFit/>
            </a:bodyPr>
            <a:lstStyle/>
            <a:p>
              <a:pPr algn="ctr"/>
              <a:r>
                <a:rPr lang="ja-JP" altLang="en-US" sz="825" dirty="0"/>
                <a:t>保健師・母子保健コーディネーター</a:t>
              </a:r>
              <a:endParaRPr lang="en-US" altLang="ja-JP" sz="825" dirty="0"/>
            </a:p>
            <a:p>
              <a:pPr algn="ctr"/>
              <a:r>
                <a:rPr lang="ja-JP" altLang="en-US" sz="825" dirty="0"/>
                <a:t>療育コーディネーター・医ケア児等コーディネーター</a:t>
              </a:r>
            </a:p>
          </p:txBody>
        </p:sp>
        <p:pic>
          <p:nvPicPr>
            <p:cNvPr id="101" name="Picture 6" descr="悩む保健師 全身イラスト - No: 907876／無料イラストなら「イラストAC」"/>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58824" l="32432" r="68191"/>
                      </a14:imgEffect>
                    </a14:imgLayer>
                  </a14:imgProps>
                </a:ext>
                <a:ext uri="{28A0092B-C50C-407E-A947-70E740481C1C}">
                  <a14:useLocalDpi xmlns:a14="http://schemas.microsoft.com/office/drawing/2010/main" val="0"/>
                </a:ext>
              </a:extLst>
            </a:blip>
            <a:srcRect l="31729" r="31503" b="40766"/>
            <a:stretch/>
          </p:blipFill>
          <p:spPr bwMode="auto">
            <a:xfrm>
              <a:off x="-1339877" y="4610435"/>
              <a:ext cx="801818" cy="913075"/>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テキスト ボックス 60"/>
          <p:cNvSpPr txBox="1"/>
          <p:nvPr/>
        </p:nvSpPr>
        <p:spPr>
          <a:xfrm>
            <a:off x="7096461" y="3162071"/>
            <a:ext cx="453970" cy="253916"/>
          </a:xfrm>
          <a:prstGeom prst="rect">
            <a:avLst/>
          </a:prstGeom>
          <a:noFill/>
        </p:spPr>
        <p:txBody>
          <a:bodyPr wrap="none" rtlCol="0">
            <a:spAutoFit/>
          </a:bodyPr>
          <a:lstStyle/>
          <a:p>
            <a:r>
              <a:rPr lang="ja-JP" altLang="en-US" sz="1050" dirty="0"/>
              <a:t>病院</a:t>
            </a:r>
          </a:p>
        </p:txBody>
      </p:sp>
      <p:grpSp>
        <p:nvGrpSpPr>
          <p:cNvPr id="34" name="グループ化 33"/>
          <p:cNvGrpSpPr/>
          <p:nvPr/>
        </p:nvGrpSpPr>
        <p:grpSpPr>
          <a:xfrm>
            <a:off x="7996763" y="2586371"/>
            <a:ext cx="723275" cy="820998"/>
            <a:chOff x="10410036" y="1764716"/>
            <a:chExt cx="964367" cy="1094664"/>
          </a:xfrm>
        </p:grpSpPr>
        <p:sp>
          <p:nvSpPr>
            <p:cNvPr id="62" name="テキスト ボックス 61"/>
            <p:cNvSpPr txBox="1"/>
            <p:nvPr/>
          </p:nvSpPr>
          <p:spPr>
            <a:xfrm>
              <a:off x="10410036" y="2520825"/>
              <a:ext cx="964367" cy="338555"/>
            </a:xfrm>
            <a:prstGeom prst="rect">
              <a:avLst/>
            </a:prstGeom>
            <a:noFill/>
          </p:spPr>
          <p:txBody>
            <a:bodyPr wrap="none" rtlCol="0">
              <a:spAutoFit/>
            </a:bodyPr>
            <a:lstStyle/>
            <a:p>
              <a:r>
                <a:rPr lang="ja-JP" altLang="en-US" sz="1050" dirty="0"/>
                <a:t>訪問看護</a:t>
              </a:r>
            </a:p>
          </p:txBody>
        </p:sp>
        <p:pic>
          <p:nvPicPr>
            <p:cNvPr id="1028" name="Picture 4" descr="対応事例・土浦・自宅退院・看護師付添い"/>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27614" y="1764716"/>
              <a:ext cx="782018" cy="743350"/>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テキスト ボックス 80"/>
          <p:cNvSpPr txBox="1"/>
          <p:nvPr/>
        </p:nvSpPr>
        <p:spPr>
          <a:xfrm>
            <a:off x="6769129" y="2209461"/>
            <a:ext cx="1972805" cy="300082"/>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ja-JP" altLang="en-US" sz="1350" dirty="0">
                <a:latin typeface="HGS創英角ｺﾞｼｯｸUB" panose="020B0900000000000000" pitchFamily="50" charset="-128"/>
                <a:ea typeface="HGS創英角ｺﾞｼｯｸUB" panose="020B0900000000000000" pitchFamily="50" charset="-128"/>
              </a:rPr>
              <a:t>継続的なチーム支援</a:t>
            </a:r>
            <a:endParaRPr lang="en-US" altLang="ja-JP" sz="1350" dirty="0">
              <a:latin typeface="HGS創英角ｺﾞｼｯｸUB" panose="020B0900000000000000" pitchFamily="50" charset="-128"/>
              <a:ea typeface="HGS創英角ｺﾞｼｯｸUB" panose="020B0900000000000000" pitchFamily="50" charset="-128"/>
            </a:endParaRPr>
          </a:p>
        </p:txBody>
      </p:sp>
      <p:sp>
        <p:nvSpPr>
          <p:cNvPr id="56" name="テキスト ボックス 55"/>
          <p:cNvSpPr txBox="1"/>
          <p:nvPr/>
        </p:nvSpPr>
        <p:spPr>
          <a:xfrm>
            <a:off x="3982884" y="5368461"/>
            <a:ext cx="1104723" cy="253916"/>
          </a:xfrm>
          <a:prstGeom prst="rect">
            <a:avLst/>
          </a:prstGeom>
          <a:solidFill>
            <a:schemeClr val="bg1"/>
          </a:solidFill>
          <a:ln>
            <a:solidFill>
              <a:schemeClr val="tx1"/>
            </a:solidFill>
          </a:ln>
        </p:spPr>
        <p:txBody>
          <a:bodyPr wrap="square" rtlCol="0">
            <a:spAutoFit/>
          </a:bodyPr>
          <a:lstStyle/>
          <a:p>
            <a:pPr algn="ctr"/>
            <a:r>
              <a:rPr lang="ja-JP" altLang="en-US" sz="1050" dirty="0">
                <a:latin typeface="HGS創英角ｺﾞｼｯｸUB" panose="020B0900000000000000" pitchFamily="50" charset="-128"/>
                <a:ea typeface="HGS創英角ｺﾞｼｯｸUB" panose="020B0900000000000000" pitchFamily="50" charset="-128"/>
              </a:rPr>
              <a:t>サービス調整</a:t>
            </a:r>
            <a:endParaRPr lang="en-US" altLang="ja-JP" sz="1050" dirty="0">
              <a:latin typeface="HGS創英角ｺﾞｼｯｸUB" panose="020B0900000000000000" pitchFamily="50" charset="-128"/>
              <a:ea typeface="HGS創英角ｺﾞｼｯｸUB" panose="020B0900000000000000" pitchFamily="50" charset="-128"/>
            </a:endParaRPr>
          </a:p>
        </p:txBody>
      </p:sp>
      <p:sp>
        <p:nvSpPr>
          <p:cNvPr id="49" name="テキスト ボックス 48"/>
          <p:cNvSpPr txBox="1"/>
          <p:nvPr/>
        </p:nvSpPr>
        <p:spPr>
          <a:xfrm>
            <a:off x="5879727" y="1744408"/>
            <a:ext cx="392415" cy="3744779"/>
          </a:xfrm>
          <a:prstGeom prst="rect">
            <a:avLst/>
          </a:prstGeom>
          <a:solidFill>
            <a:schemeClr val="accent4">
              <a:lumMod val="40000"/>
              <a:lumOff val="60000"/>
            </a:schemeClr>
          </a:solidFill>
          <a:ln>
            <a:solidFill>
              <a:schemeClr val="accent4">
                <a:lumMod val="50000"/>
              </a:schemeClr>
            </a:solidFill>
          </a:ln>
        </p:spPr>
        <p:txBody>
          <a:bodyPr vert="eaVert" wrap="square" rtlCol="0">
            <a:spAutoFit/>
          </a:bodyPr>
          <a:lstStyle/>
          <a:p>
            <a:pPr algn="ctr"/>
            <a:r>
              <a:rPr lang="ja-JP" altLang="en-US" sz="1350" dirty="0">
                <a:latin typeface="HGP創英角ﾎﾟｯﾌﾟ体" panose="040B0A00000000000000" pitchFamily="50" charset="-128"/>
                <a:ea typeface="HGP創英角ﾎﾟｯﾌﾟ体" panose="040B0A00000000000000" pitchFamily="50" charset="-128"/>
              </a:rPr>
              <a:t>退院時カンファレンス　　</a:t>
            </a:r>
          </a:p>
        </p:txBody>
      </p:sp>
      <p:pic>
        <p:nvPicPr>
          <p:cNvPr id="6" name="Picture 2" descr="青い屋根のお家のイラスト | かわいいフリー素材が無料のイラストレイン"/>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1879" y="1118486"/>
            <a:ext cx="836349" cy="8363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赤ちゃんとお父さんお母さんのイラスト | 無料イラスト素材｜素材ラボ"/>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625" b="97834" l="0" r="99688"/>
                    </a14:imgEffect>
                  </a14:imgLayer>
                </a14:imgProps>
              </a:ext>
              <a:ext uri="{28A0092B-C50C-407E-A947-70E740481C1C}">
                <a14:useLocalDpi xmlns:a14="http://schemas.microsoft.com/office/drawing/2010/main" val="0"/>
              </a:ext>
            </a:extLst>
          </a:blip>
          <a:srcRect/>
          <a:stretch>
            <a:fillRect/>
          </a:stretch>
        </p:blipFill>
        <p:spPr bwMode="auto">
          <a:xfrm>
            <a:off x="7841676" y="1258873"/>
            <a:ext cx="737648" cy="638527"/>
          </a:xfrm>
          <a:prstGeom prst="rect">
            <a:avLst/>
          </a:prstGeom>
          <a:noFill/>
          <a:extLst>
            <a:ext uri="{909E8E84-426E-40DD-AFC4-6F175D3DCCD1}">
              <a14:hiddenFill xmlns:a14="http://schemas.microsoft.com/office/drawing/2010/main">
                <a:solidFill>
                  <a:srgbClr val="FFFFFF"/>
                </a:solidFill>
              </a14:hiddenFill>
            </a:ext>
          </a:extLst>
        </p:spPr>
      </p:pic>
      <p:sp>
        <p:nvSpPr>
          <p:cNvPr id="73" name="右矢印 72"/>
          <p:cNvSpPr/>
          <p:nvPr/>
        </p:nvSpPr>
        <p:spPr>
          <a:xfrm>
            <a:off x="5354259" y="5909369"/>
            <a:ext cx="311251" cy="16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77" name="グループ化 76"/>
          <p:cNvGrpSpPr/>
          <p:nvPr/>
        </p:nvGrpSpPr>
        <p:grpSpPr>
          <a:xfrm>
            <a:off x="5789145" y="5637318"/>
            <a:ext cx="723275" cy="825541"/>
            <a:chOff x="9975156" y="4698388"/>
            <a:chExt cx="964367" cy="1100720"/>
          </a:xfrm>
        </p:grpSpPr>
        <p:pic>
          <p:nvPicPr>
            <p:cNvPr id="78" name="Picture 28" descr="フリーイラスト] 保育園で働く保母さん - パブリックドメインQ：著作権フリー画像素材集"/>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089" l="0" r="100000"/>
                      </a14:imgEffect>
                    </a14:imgLayer>
                  </a14:imgProps>
                </a:ext>
                <a:ext uri="{28A0092B-C50C-407E-A947-70E740481C1C}">
                  <a14:useLocalDpi xmlns:a14="http://schemas.microsoft.com/office/drawing/2010/main" val="0"/>
                </a:ext>
              </a:extLst>
            </a:blip>
            <a:srcRect/>
            <a:stretch>
              <a:fillRect/>
            </a:stretch>
          </p:blipFill>
          <p:spPr bwMode="auto">
            <a:xfrm>
              <a:off x="10072978" y="4698388"/>
              <a:ext cx="614029" cy="749407"/>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p:cNvSpPr txBox="1"/>
            <p:nvPr/>
          </p:nvSpPr>
          <p:spPr>
            <a:xfrm>
              <a:off x="9975156" y="5460554"/>
              <a:ext cx="964367" cy="338554"/>
            </a:xfrm>
            <a:prstGeom prst="rect">
              <a:avLst/>
            </a:prstGeom>
            <a:noFill/>
          </p:spPr>
          <p:txBody>
            <a:bodyPr wrap="none" rtlCol="0">
              <a:spAutoFit/>
            </a:bodyPr>
            <a:lstStyle/>
            <a:p>
              <a:r>
                <a:rPr lang="ja-JP" altLang="en-US" sz="1050" dirty="0"/>
                <a:t>サービス</a:t>
              </a:r>
            </a:p>
          </p:txBody>
        </p:sp>
      </p:grpSp>
      <p:pic>
        <p:nvPicPr>
          <p:cNvPr id="19" name="図 18"/>
          <p:cNvPicPr>
            <a:picLocks noChangeAspect="1"/>
          </p:cNvPicPr>
          <p:nvPr/>
        </p:nvPicPr>
        <p:blipFill>
          <a:blip r:embed="rId14"/>
          <a:stretch>
            <a:fillRect/>
          </a:stretch>
        </p:blipFill>
        <p:spPr>
          <a:xfrm>
            <a:off x="6993785" y="2553907"/>
            <a:ext cx="687622" cy="658543"/>
          </a:xfrm>
          <a:prstGeom prst="rect">
            <a:avLst/>
          </a:prstGeom>
        </p:spPr>
      </p:pic>
      <p:sp>
        <p:nvSpPr>
          <p:cNvPr id="80" name="テキスト ボックス 79"/>
          <p:cNvSpPr txBox="1"/>
          <p:nvPr/>
        </p:nvSpPr>
        <p:spPr>
          <a:xfrm>
            <a:off x="922718" y="3606200"/>
            <a:ext cx="1050291" cy="253916"/>
          </a:xfrm>
          <a:prstGeom prst="rect">
            <a:avLst/>
          </a:prstGeom>
          <a:solidFill>
            <a:schemeClr val="bg1"/>
          </a:solidFill>
          <a:ln>
            <a:solidFill>
              <a:schemeClr val="tx1"/>
            </a:solidFill>
          </a:ln>
        </p:spPr>
        <p:txBody>
          <a:bodyPr wrap="square" rtlCol="0">
            <a:spAutoFit/>
          </a:bodyPr>
          <a:lstStyle/>
          <a:p>
            <a:r>
              <a:rPr lang="ja-JP" altLang="en-US" sz="1050" dirty="0">
                <a:latin typeface="HGS創英角ｺﾞｼｯｸUB" panose="020B0900000000000000" pitchFamily="50" charset="-128"/>
                <a:ea typeface="HGS創英角ｺﾞｼｯｸUB" panose="020B0900000000000000" pitchFamily="50" charset="-128"/>
              </a:rPr>
              <a:t>入院中の連携</a:t>
            </a:r>
            <a:endParaRPr lang="en-US" altLang="ja-JP" sz="1050" dirty="0">
              <a:latin typeface="HGS創英角ｺﾞｼｯｸUB" panose="020B0900000000000000" pitchFamily="50" charset="-128"/>
              <a:ea typeface="HGS創英角ｺﾞｼｯｸUB" panose="020B0900000000000000" pitchFamily="50" charset="-128"/>
            </a:endParaRPr>
          </a:p>
        </p:txBody>
      </p:sp>
      <p:sp>
        <p:nvSpPr>
          <p:cNvPr id="3" name="テキスト ボックス 2"/>
          <p:cNvSpPr txBox="1"/>
          <p:nvPr/>
        </p:nvSpPr>
        <p:spPr>
          <a:xfrm>
            <a:off x="970094" y="952190"/>
            <a:ext cx="1246991" cy="300082"/>
          </a:xfrm>
          <a:prstGeom prst="rect">
            <a:avLst/>
          </a:prstGeom>
          <a:noFill/>
        </p:spPr>
        <p:txBody>
          <a:bodyPr wrap="square" rtlCol="0">
            <a:spAutoFit/>
          </a:bodyPr>
          <a:lstStyle/>
          <a:p>
            <a:r>
              <a:rPr lang="ja-JP" altLang="en-US" sz="1350" b="1" dirty="0"/>
              <a:t>お誕生・入院</a:t>
            </a:r>
          </a:p>
        </p:txBody>
      </p:sp>
      <p:pic>
        <p:nvPicPr>
          <p:cNvPr id="83" name="図 82"/>
          <p:cNvPicPr>
            <a:picLocks noChangeAspect="1"/>
          </p:cNvPicPr>
          <p:nvPr/>
        </p:nvPicPr>
        <p:blipFill>
          <a:blip r:embed="rId14"/>
          <a:stretch>
            <a:fillRect/>
          </a:stretch>
        </p:blipFill>
        <p:spPr>
          <a:xfrm>
            <a:off x="1140452" y="2273995"/>
            <a:ext cx="745439" cy="713915"/>
          </a:xfrm>
          <a:prstGeom prst="rect">
            <a:avLst/>
          </a:prstGeom>
        </p:spPr>
      </p:pic>
      <p:sp>
        <p:nvSpPr>
          <p:cNvPr id="84" name="テキスト ボックス 83"/>
          <p:cNvSpPr txBox="1"/>
          <p:nvPr/>
        </p:nvSpPr>
        <p:spPr>
          <a:xfrm>
            <a:off x="3771836" y="2994170"/>
            <a:ext cx="2204450" cy="415498"/>
          </a:xfrm>
          <a:prstGeom prst="rect">
            <a:avLst/>
          </a:prstGeom>
          <a:noFill/>
        </p:spPr>
        <p:txBody>
          <a:bodyPr wrap="none" rtlCol="0">
            <a:spAutoFit/>
          </a:bodyPr>
          <a:lstStyle/>
          <a:p>
            <a:pPr algn="ctr"/>
            <a:r>
              <a:rPr lang="ja-JP" altLang="en-US" sz="1050" dirty="0"/>
              <a:t>地域病院</a:t>
            </a:r>
            <a:endParaRPr lang="en-US" altLang="ja-JP" sz="1050" dirty="0"/>
          </a:p>
          <a:p>
            <a:r>
              <a:rPr lang="ja-JP" altLang="en-US" sz="1050" dirty="0"/>
              <a:t>（医師・看護師・連携担当者等）</a:t>
            </a:r>
          </a:p>
        </p:txBody>
      </p:sp>
      <p:pic>
        <p:nvPicPr>
          <p:cNvPr id="85" name="図 84"/>
          <p:cNvPicPr>
            <a:picLocks noChangeAspect="1"/>
          </p:cNvPicPr>
          <p:nvPr/>
        </p:nvPicPr>
        <p:blipFill>
          <a:blip r:embed="rId14"/>
          <a:stretch>
            <a:fillRect/>
          </a:stretch>
        </p:blipFill>
        <p:spPr>
          <a:xfrm>
            <a:off x="4513022" y="2292864"/>
            <a:ext cx="745439" cy="713915"/>
          </a:xfrm>
          <a:prstGeom prst="rect">
            <a:avLst/>
          </a:prstGeom>
        </p:spPr>
      </p:pic>
      <p:sp>
        <p:nvSpPr>
          <p:cNvPr id="93" name="上下矢印 92"/>
          <p:cNvSpPr/>
          <p:nvPr/>
        </p:nvSpPr>
        <p:spPr>
          <a:xfrm flipH="1">
            <a:off x="4860526" y="3379447"/>
            <a:ext cx="162169" cy="7445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テキスト ボックス 47"/>
          <p:cNvSpPr txBox="1"/>
          <p:nvPr/>
        </p:nvSpPr>
        <p:spPr>
          <a:xfrm>
            <a:off x="4316684" y="3556807"/>
            <a:ext cx="1205726" cy="415498"/>
          </a:xfrm>
          <a:prstGeom prst="rect">
            <a:avLst/>
          </a:prstGeom>
          <a:solidFill>
            <a:schemeClr val="bg1"/>
          </a:solidFill>
          <a:ln>
            <a:solidFill>
              <a:schemeClr val="tx1"/>
            </a:solidFill>
          </a:ln>
        </p:spPr>
        <p:txBody>
          <a:bodyPr wrap="square" rtlCol="0">
            <a:spAutoFit/>
          </a:bodyPr>
          <a:lstStyle/>
          <a:p>
            <a:r>
              <a:rPr lang="ja-JP" altLang="en-US" sz="1050" dirty="0">
                <a:latin typeface="HGS創英角ｺﾞｼｯｸUB" panose="020B0900000000000000" pitchFamily="50" charset="-128"/>
                <a:ea typeface="HGS創英角ｺﾞｼｯｸUB" panose="020B0900000000000000" pitchFamily="50" charset="-128"/>
              </a:rPr>
              <a:t>・入院中の連携</a:t>
            </a:r>
            <a:endParaRPr lang="en-US" altLang="ja-JP" sz="1050" dirty="0">
              <a:latin typeface="HGS創英角ｺﾞｼｯｸUB" panose="020B0900000000000000" pitchFamily="50" charset="-128"/>
              <a:ea typeface="HGS創英角ｺﾞｼｯｸUB" panose="020B0900000000000000" pitchFamily="50" charset="-128"/>
            </a:endParaRPr>
          </a:p>
          <a:p>
            <a:r>
              <a:rPr lang="ja-JP" altLang="en-US" sz="1050" dirty="0">
                <a:latin typeface="HGS創英角ｺﾞｼｯｸUB" panose="020B0900000000000000" pitchFamily="50" charset="-128"/>
                <a:ea typeface="HGS創英角ｺﾞｼｯｸUB" panose="020B0900000000000000" pitchFamily="50" charset="-128"/>
              </a:rPr>
              <a:t>・退院調整</a:t>
            </a:r>
            <a:endParaRPr lang="en-US" altLang="ja-JP" sz="1050" dirty="0">
              <a:latin typeface="HGS創英角ｺﾞｼｯｸUB" panose="020B0900000000000000" pitchFamily="50" charset="-128"/>
              <a:ea typeface="HGS創英角ｺﾞｼｯｸUB" panose="020B0900000000000000" pitchFamily="50" charset="-128"/>
            </a:endParaRPr>
          </a:p>
        </p:txBody>
      </p:sp>
      <p:pic>
        <p:nvPicPr>
          <p:cNvPr id="89" name="Picture 2" descr="赤ちゃんとお父さんお母さんのイラスト | 無料イラスト素材｜素材ラボ"/>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625" b="97834" l="0" r="99688"/>
                    </a14:imgEffect>
                  </a14:imgLayer>
                </a14:imgProps>
              </a:ext>
              <a:ext uri="{28A0092B-C50C-407E-A947-70E740481C1C}">
                <a14:useLocalDpi xmlns:a14="http://schemas.microsoft.com/office/drawing/2010/main" val="0"/>
              </a:ext>
            </a:extLst>
          </a:blip>
          <a:srcRect/>
          <a:stretch>
            <a:fillRect/>
          </a:stretch>
        </p:blipFill>
        <p:spPr bwMode="auto">
          <a:xfrm>
            <a:off x="1140452" y="1188266"/>
            <a:ext cx="864840" cy="748628"/>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a:off x="2877814" y="2451255"/>
            <a:ext cx="996794" cy="1869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351442" y="1024319"/>
            <a:ext cx="600164" cy="831033"/>
          </a:xfrm>
          <a:prstGeom prst="rect">
            <a:avLst/>
          </a:prstGeom>
          <a:solidFill>
            <a:schemeClr val="accent4">
              <a:lumMod val="20000"/>
              <a:lumOff val="80000"/>
            </a:schemeClr>
          </a:solidFill>
        </p:spPr>
        <p:txBody>
          <a:bodyPr vert="eaVert" wrap="square" rtlCol="0">
            <a:spAutoFit/>
          </a:bodyPr>
          <a:lstStyle/>
          <a:p>
            <a:r>
              <a:rPr lang="ja-JP" altLang="en-US" sz="1350" dirty="0">
                <a:latin typeface="BIZ UDPゴシック" panose="020B0400000000000000" pitchFamily="50" charset="-128"/>
                <a:ea typeface="BIZ UDPゴシック" panose="020B0400000000000000" pitchFamily="50" charset="-128"/>
              </a:rPr>
              <a:t>ご 家 族</a:t>
            </a:r>
          </a:p>
          <a:p>
            <a:r>
              <a:rPr lang="ja-JP" altLang="en-US" sz="1350" dirty="0">
                <a:latin typeface="BIZ UDPゴシック" panose="020B0400000000000000" pitchFamily="50" charset="-128"/>
                <a:ea typeface="BIZ UDPゴシック" panose="020B0400000000000000" pitchFamily="50" charset="-128"/>
              </a:rPr>
              <a:t>お子さま</a:t>
            </a:r>
          </a:p>
        </p:txBody>
      </p:sp>
      <p:sp>
        <p:nvSpPr>
          <p:cNvPr id="4" name="テキスト ボックス 3"/>
          <p:cNvSpPr txBox="1"/>
          <p:nvPr/>
        </p:nvSpPr>
        <p:spPr>
          <a:xfrm>
            <a:off x="336058" y="5374964"/>
            <a:ext cx="2858236" cy="1015663"/>
          </a:xfrm>
          <a:prstGeom prst="rect">
            <a:avLst/>
          </a:prstGeom>
          <a:noFill/>
          <a:ln>
            <a:solidFill>
              <a:schemeClr val="accent1">
                <a:shade val="50000"/>
              </a:schemeClr>
            </a:solidFill>
            <a:prstDash val="dash"/>
          </a:ln>
        </p:spPr>
        <p:txBody>
          <a:bodyPr wrap="square" rtlCol="0">
            <a:spAutoFit/>
          </a:bodyPr>
          <a:lstStyle/>
          <a:p>
            <a:r>
              <a:rPr kumimoji="1" lang="ja-JP" altLang="en-US" sz="1200" dirty="0"/>
              <a:t>退院に向けて、安心してご自宅での生活をスタートするために、関係者がご家族と一緒に相談しながら、様々な制度や福祉サービスを準備させていただきます。</a:t>
            </a:r>
          </a:p>
        </p:txBody>
      </p:sp>
      <p:sp>
        <p:nvSpPr>
          <p:cNvPr id="9" name="スライド番号プレースホルダー 8"/>
          <p:cNvSpPr>
            <a:spLocks noGrp="1"/>
          </p:cNvSpPr>
          <p:nvPr>
            <p:ph type="sldNum" sz="quarter" idx="12"/>
          </p:nvPr>
        </p:nvSpPr>
        <p:spPr/>
        <p:txBody>
          <a:bodyPr/>
          <a:lstStyle/>
          <a:p>
            <a:fld id="{37353911-E104-49F7-895A-9FE19259F372}" type="slidenum">
              <a:rPr kumimoji="1" lang="ja-JP" altLang="en-US" smtClean="0"/>
              <a:t>4</a:t>
            </a:fld>
            <a:endParaRPr kumimoji="1" lang="ja-JP" altLang="en-US"/>
          </a:p>
        </p:txBody>
      </p:sp>
    </p:spTree>
    <p:extLst>
      <p:ext uri="{BB962C8B-B14F-4D97-AF65-F5344CB8AC3E}">
        <p14:creationId xmlns:p14="http://schemas.microsoft.com/office/powerpoint/2010/main" val="236501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4382C295-0FAB-42C2-4B79-1F3FF4F567D0}"/>
              </a:ext>
            </a:extLst>
          </p:cNvPr>
          <p:cNvPicPr>
            <a:picLocks noChangeAspect="1"/>
          </p:cNvPicPr>
          <p:nvPr/>
        </p:nvPicPr>
        <p:blipFill>
          <a:blip r:embed="rId2"/>
          <a:stretch>
            <a:fillRect/>
          </a:stretch>
        </p:blipFill>
        <p:spPr>
          <a:xfrm>
            <a:off x="6434822" y="112421"/>
            <a:ext cx="841310" cy="841310"/>
          </a:xfrm>
          <a:prstGeom prst="rect">
            <a:avLst/>
          </a:prstGeom>
        </p:spPr>
      </p:pic>
      <p:sp>
        <p:nvSpPr>
          <p:cNvPr id="4" name="テキスト ボックス 3">
            <a:extLst>
              <a:ext uri="{FF2B5EF4-FFF2-40B4-BE49-F238E27FC236}">
                <a16:creationId xmlns:a16="http://schemas.microsoft.com/office/drawing/2014/main" id="{0DAE445F-DC3A-DC5E-4BCD-E889320BFD77}"/>
              </a:ext>
            </a:extLst>
          </p:cNvPr>
          <p:cNvSpPr txBox="1"/>
          <p:nvPr/>
        </p:nvSpPr>
        <p:spPr>
          <a:xfrm>
            <a:off x="2935338" y="275747"/>
            <a:ext cx="3382053" cy="369332"/>
          </a:xfrm>
          <a:prstGeom prst="rect">
            <a:avLst/>
          </a:prstGeom>
          <a:solidFill>
            <a:schemeClr val="accent4">
              <a:lumMod val="40000"/>
              <a:lumOff val="60000"/>
            </a:schemeClr>
          </a:solidFill>
          <a:ln>
            <a:solidFill>
              <a:schemeClr val="tx1"/>
            </a:solidFill>
            <a:prstDash val="solid"/>
          </a:ln>
        </p:spPr>
        <p:txBody>
          <a:bodyPr wrap="square" rtlCol="0">
            <a:spAutoFit/>
          </a:bodyPr>
          <a:lstStyle/>
          <a:p>
            <a:pPr algn="ctr"/>
            <a:r>
              <a:rPr lang="ja-JP" altLang="en-US" b="1" dirty="0">
                <a:latin typeface="+mj-lt"/>
              </a:rPr>
              <a:t>在宅生活を支える応援団</a:t>
            </a:r>
          </a:p>
        </p:txBody>
      </p:sp>
      <p:sp>
        <p:nvSpPr>
          <p:cNvPr id="5" name="四角形: 角を丸くする 4">
            <a:extLst>
              <a:ext uri="{FF2B5EF4-FFF2-40B4-BE49-F238E27FC236}">
                <a16:creationId xmlns:a16="http://schemas.microsoft.com/office/drawing/2014/main" id="{83278EF8-11C7-354E-DB4D-0468775869CF}"/>
              </a:ext>
            </a:extLst>
          </p:cNvPr>
          <p:cNvSpPr/>
          <p:nvPr/>
        </p:nvSpPr>
        <p:spPr>
          <a:xfrm>
            <a:off x="276097" y="914243"/>
            <a:ext cx="1860232" cy="328225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88D5A54-569F-D5AF-F43E-29DC489EF338}"/>
              </a:ext>
            </a:extLst>
          </p:cNvPr>
          <p:cNvPicPr>
            <a:picLocks noChangeAspect="1"/>
          </p:cNvPicPr>
          <p:nvPr/>
        </p:nvPicPr>
        <p:blipFill>
          <a:blip r:embed="rId3"/>
          <a:stretch>
            <a:fillRect/>
          </a:stretch>
        </p:blipFill>
        <p:spPr>
          <a:xfrm>
            <a:off x="2953118" y="1514876"/>
            <a:ext cx="1004088" cy="1230599"/>
          </a:xfrm>
          <a:prstGeom prst="rect">
            <a:avLst/>
          </a:prstGeom>
        </p:spPr>
      </p:pic>
      <p:pic>
        <p:nvPicPr>
          <p:cNvPr id="1026" name="Picture 2" descr="関連画像の詳細を表示">
            <a:extLst>
              <a:ext uri="{FF2B5EF4-FFF2-40B4-BE49-F238E27FC236}">
                <a16:creationId xmlns:a16="http://schemas.microsoft.com/office/drawing/2014/main" id="{BE9037F3-8C2C-AF59-3D19-EC9E38CB4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264" y="2420220"/>
            <a:ext cx="863792" cy="1506098"/>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E05E84F2-DD2F-C335-43EA-2AAF6EE5E85C}"/>
              </a:ext>
            </a:extLst>
          </p:cNvPr>
          <p:cNvPicPr>
            <a:picLocks noChangeAspect="1"/>
          </p:cNvPicPr>
          <p:nvPr/>
        </p:nvPicPr>
        <p:blipFill>
          <a:blip r:embed="rId5"/>
          <a:stretch>
            <a:fillRect/>
          </a:stretch>
        </p:blipFill>
        <p:spPr>
          <a:xfrm>
            <a:off x="5295871" y="2353289"/>
            <a:ext cx="999708" cy="1364530"/>
          </a:xfrm>
          <a:prstGeom prst="rect">
            <a:avLst/>
          </a:prstGeom>
        </p:spPr>
      </p:pic>
      <p:pic>
        <p:nvPicPr>
          <p:cNvPr id="10" name="図 9">
            <a:extLst>
              <a:ext uri="{FF2B5EF4-FFF2-40B4-BE49-F238E27FC236}">
                <a16:creationId xmlns:a16="http://schemas.microsoft.com/office/drawing/2014/main" id="{696A6283-A406-3C59-B0B4-55E3494262D6}"/>
              </a:ext>
            </a:extLst>
          </p:cNvPr>
          <p:cNvPicPr>
            <a:picLocks noChangeAspect="1"/>
          </p:cNvPicPr>
          <p:nvPr/>
        </p:nvPicPr>
        <p:blipFill>
          <a:blip r:embed="rId6"/>
          <a:stretch>
            <a:fillRect/>
          </a:stretch>
        </p:blipFill>
        <p:spPr>
          <a:xfrm>
            <a:off x="3197952" y="4748483"/>
            <a:ext cx="1266576" cy="1208438"/>
          </a:xfrm>
          <a:prstGeom prst="rect">
            <a:avLst/>
          </a:prstGeom>
        </p:spPr>
      </p:pic>
      <p:pic>
        <p:nvPicPr>
          <p:cNvPr id="13" name="図 12">
            <a:extLst>
              <a:ext uri="{FF2B5EF4-FFF2-40B4-BE49-F238E27FC236}">
                <a16:creationId xmlns:a16="http://schemas.microsoft.com/office/drawing/2014/main" id="{D85167D1-B6BE-9C26-3C39-8D8EECAC167A}"/>
              </a:ext>
            </a:extLst>
          </p:cNvPr>
          <p:cNvPicPr>
            <a:picLocks noChangeAspect="1"/>
          </p:cNvPicPr>
          <p:nvPr/>
        </p:nvPicPr>
        <p:blipFill>
          <a:blip r:embed="rId7"/>
          <a:stretch>
            <a:fillRect/>
          </a:stretch>
        </p:blipFill>
        <p:spPr>
          <a:xfrm>
            <a:off x="602050" y="2275325"/>
            <a:ext cx="1139307" cy="1367169"/>
          </a:xfrm>
          <a:prstGeom prst="rect">
            <a:avLst/>
          </a:prstGeom>
        </p:spPr>
      </p:pic>
      <p:sp>
        <p:nvSpPr>
          <p:cNvPr id="14" name="テキスト ボックス 13">
            <a:extLst>
              <a:ext uri="{FF2B5EF4-FFF2-40B4-BE49-F238E27FC236}">
                <a16:creationId xmlns:a16="http://schemas.microsoft.com/office/drawing/2014/main" id="{74723BFC-C633-644E-9A6A-69B4E30C0D65}"/>
              </a:ext>
            </a:extLst>
          </p:cNvPr>
          <p:cNvSpPr txBox="1"/>
          <p:nvPr/>
        </p:nvSpPr>
        <p:spPr>
          <a:xfrm>
            <a:off x="403348" y="3689598"/>
            <a:ext cx="1604309" cy="402328"/>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医師・看護師・リハビリソーシャルワーカー等</a:t>
            </a:r>
          </a:p>
        </p:txBody>
      </p:sp>
      <p:sp>
        <p:nvSpPr>
          <p:cNvPr id="15" name="テキスト ボックス 14">
            <a:extLst>
              <a:ext uri="{FF2B5EF4-FFF2-40B4-BE49-F238E27FC236}">
                <a16:creationId xmlns:a16="http://schemas.microsoft.com/office/drawing/2014/main" id="{9C2E7A9D-B401-2830-2690-00A0A0E1DE96}"/>
              </a:ext>
            </a:extLst>
          </p:cNvPr>
          <p:cNvSpPr txBox="1"/>
          <p:nvPr/>
        </p:nvSpPr>
        <p:spPr>
          <a:xfrm>
            <a:off x="2990190" y="974591"/>
            <a:ext cx="934943"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保健師</a:t>
            </a:r>
            <a:endParaRPr lang="en-US" altLang="ja-JP" sz="1000" b="1" dirty="0">
              <a:latin typeface="+mj-lt"/>
            </a:endParaRPr>
          </a:p>
        </p:txBody>
      </p:sp>
      <p:sp>
        <p:nvSpPr>
          <p:cNvPr id="16" name="テキスト ボックス 15">
            <a:extLst>
              <a:ext uri="{FF2B5EF4-FFF2-40B4-BE49-F238E27FC236}">
                <a16:creationId xmlns:a16="http://schemas.microsoft.com/office/drawing/2014/main" id="{496E3BBB-63A9-E618-7519-3F17CB5AF3CC}"/>
              </a:ext>
            </a:extLst>
          </p:cNvPr>
          <p:cNvSpPr txBox="1"/>
          <p:nvPr/>
        </p:nvSpPr>
        <p:spPr>
          <a:xfrm>
            <a:off x="5262290" y="3796450"/>
            <a:ext cx="999707"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福祉課担当者</a:t>
            </a:r>
          </a:p>
        </p:txBody>
      </p:sp>
      <p:sp>
        <p:nvSpPr>
          <p:cNvPr id="17" name="テキスト ボックス 16">
            <a:extLst>
              <a:ext uri="{FF2B5EF4-FFF2-40B4-BE49-F238E27FC236}">
                <a16:creationId xmlns:a16="http://schemas.microsoft.com/office/drawing/2014/main" id="{6490EA74-34F0-478C-A5C8-DA5D5A96AF82}"/>
              </a:ext>
            </a:extLst>
          </p:cNvPr>
          <p:cNvSpPr txBox="1"/>
          <p:nvPr/>
        </p:nvSpPr>
        <p:spPr>
          <a:xfrm>
            <a:off x="7432891" y="3853938"/>
            <a:ext cx="1150990"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相談支援専門員</a:t>
            </a:r>
          </a:p>
        </p:txBody>
      </p:sp>
      <p:sp>
        <p:nvSpPr>
          <p:cNvPr id="18" name="テキスト ボックス 17">
            <a:extLst>
              <a:ext uri="{FF2B5EF4-FFF2-40B4-BE49-F238E27FC236}">
                <a16:creationId xmlns:a16="http://schemas.microsoft.com/office/drawing/2014/main" id="{1D83E70F-1500-66DA-CDD3-7E2371B35516}"/>
              </a:ext>
            </a:extLst>
          </p:cNvPr>
          <p:cNvSpPr txBox="1"/>
          <p:nvPr/>
        </p:nvSpPr>
        <p:spPr>
          <a:xfrm>
            <a:off x="3104503" y="6019759"/>
            <a:ext cx="1391548" cy="400110"/>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訪問看護・リハビリ担当者</a:t>
            </a:r>
          </a:p>
        </p:txBody>
      </p:sp>
      <p:sp>
        <p:nvSpPr>
          <p:cNvPr id="19" name="テキスト ボックス 18">
            <a:extLst>
              <a:ext uri="{FF2B5EF4-FFF2-40B4-BE49-F238E27FC236}">
                <a16:creationId xmlns:a16="http://schemas.microsoft.com/office/drawing/2014/main" id="{B16BE2B0-9D11-8E9B-9765-950CD1A014ED}"/>
              </a:ext>
            </a:extLst>
          </p:cNvPr>
          <p:cNvSpPr txBox="1"/>
          <p:nvPr/>
        </p:nvSpPr>
        <p:spPr>
          <a:xfrm>
            <a:off x="6053531" y="4573147"/>
            <a:ext cx="1579220"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療育コーディネーター</a:t>
            </a:r>
          </a:p>
        </p:txBody>
      </p:sp>
      <p:pic>
        <p:nvPicPr>
          <p:cNvPr id="21" name="図 20">
            <a:extLst>
              <a:ext uri="{FF2B5EF4-FFF2-40B4-BE49-F238E27FC236}">
                <a16:creationId xmlns:a16="http://schemas.microsoft.com/office/drawing/2014/main" id="{72765AAD-E334-E3A0-507B-19C5053303C9}"/>
              </a:ext>
            </a:extLst>
          </p:cNvPr>
          <p:cNvPicPr>
            <a:picLocks noChangeAspect="1"/>
          </p:cNvPicPr>
          <p:nvPr/>
        </p:nvPicPr>
        <p:blipFill>
          <a:blip r:embed="rId8"/>
          <a:stretch>
            <a:fillRect/>
          </a:stretch>
        </p:blipFill>
        <p:spPr>
          <a:xfrm>
            <a:off x="7775218" y="5641483"/>
            <a:ext cx="1027606" cy="822085"/>
          </a:xfrm>
          <a:prstGeom prst="rect">
            <a:avLst/>
          </a:prstGeom>
        </p:spPr>
      </p:pic>
      <p:sp>
        <p:nvSpPr>
          <p:cNvPr id="24" name="四角形: 角を丸くする 23">
            <a:extLst>
              <a:ext uri="{FF2B5EF4-FFF2-40B4-BE49-F238E27FC236}">
                <a16:creationId xmlns:a16="http://schemas.microsoft.com/office/drawing/2014/main" id="{9FA8F6BB-8A97-48D5-1147-AB9D25423BC0}"/>
              </a:ext>
            </a:extLst>
          </p:cNvPr>
          <p:cNvSpPr/>
          <p:nvPr/>
        </p:nvSpPr>
        <p:spPr>
          <a:xfrm>
            <a:off x="2525046" y="914681"/>
            <a:ext cx="1860232" cy="328181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50" dirty="0"/>
          </a:p>
        </p:txBody>
      </p:sp>
      <p:sp>
        <p:nvSpPr>
          <p:cNvPr id="25" name="四角形: 角を丸くする 24">
            <a:extLst>
              <a:ext uri="{FF2B5EF4-FFF2-40B4-BE49-F238E27FC236}">
                <a16:creationId xmlns:a16="http://schemas.microsoft.com/office/drawing/2014/main" id="{26F035F9-2731-1A0C-CD45-087AC5235C96}"/>
              </a:ext>
            </a:extLst>
          </p:cNvPr>
          <p:cNvSpPr/>
          <p:nvPr/>
        </p:nvSpPr>
        <p:spPr>
          <a:xfrm>
            <a:off x="4820766" y="914243"/>
            <a:ext cx="1860232" cy="323071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3A5E88CC-0675-7A88-6E18-2C756174B5E5}"/>
              </a:ext>
            </a:extLst>
          </p:cNvPr>
          <p:cNvSpPr/>
          <p:nvPr/>
        </p:nvSpPr>
        <p:spPr>
          <a:xfrm>
            <a:off x="7015044" y="914243"/>
            <a:ext cx="1860232" cy="323071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998773AB-91A5-6453-C4BD-12370B3523B2}"/>
              </a:ext>
            </a:extLst>
          </p:cNvPr>
          <p:cNvSpPr/>
          <p:nvPr/>
        </p:nvSpPr>
        <p:spPr>
          <a:xfrm>
            <a:off x="261070" y="4485589"/>
            <a:ext cx="4365295" cy="221471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1FF508D4-7EC5-901F-CE36-4C5E18AB8604}"/>
              </a:ext>
            </a:extLst>
          </p:cNvPr>
          <p:cNvSpPr/>
          <p:nvPr/>
        </p:nvSpPr>
        <p:spPr>
          <a:xfrm>
            <a:off x="4820766" y="4507945"/>
            <a:ext cx="4044750" cy="219235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4EB044E-86E8-DD04-AD04-D1C95E16B30C}"/>
              </a:ext>
            </a:extLst>
          </p:cNvPr>
          <p:cNvSpPr txBox="1"/>
          <p:nvPr/>
        </p:nvSpPr>
        <p:spPr>
          <a:xfrm>
            <a:off x="2587273" y="2745475"/>
            <a:ext cx="1775425" cy="1446550"/>
          </a:xfrm>
          <a:prstGeom prst="rect">
            <a:avLst/>
          </a:prstGeom>
          <a:noFill/>
        </p:spPr>
        <p:txBody>
          <a:bodyPr wrap="square" rtlCol="0">
            <a:spAutoFit/>
          </a:bodyPr>
          <a:lstStyle/>
          <a:p>
            <a:r>
              <a:rPr kumimoji="1" lang="ja-JP" altLang="en-US" sz="1100" dirty="0"/>
              <a:t>ご家族に寄り添い、妊娠・出産・育児のさまざまな疑問・悩み・相談に対応します。安心してご自宅で生活ができるようにご家族と一緒に考え、必要な機関に繋げていきます。</a:t>
            </a:r>
          </a:p>
        </p:txBody>
      </p:sp>
      <p:sp>
        <p:nvSpPr>
          <p:cNvPr id="30" name="テキスト ボックス 29">
            <a:extLst>
              <a:ext uri="{FF2B5EF4-FFF2-40B4-BE49-F238E27FC236}">
                <a16:creationId xmlns:a16="http://schemas.microsoft.com/office/drawing/2014/main" id="{04822421-AC92-A42A-D80D-E65C9F41B88F}"/>
              </a:ext>
            </a:extLst>
          </p:cNvPr>
          <p:cNvSpPr txBox="1"/>
          <p:nvPr/>
        </p:nvSpPr>
        <p:spPr>
          <a:xfrm>
            <a:off x="4988765" y="1032855"/>
            <a:ext cx="1622746" cy="1446550"/>
          </a:xfrm>
          <a:prstGeom prst="rect">
            <a:avLst/>
          </a:prstGeom>
          <a:noFill/>
        </p:spPr>
        <p:txBody>
          <a:bodyPr wrap="square" rtlCol="0">
            <a:spAutoFit/>
          </a:bodyPr>
          <a:lstStyle/>
          <a:p>
            <a:r>
              <a:rPr kumimoji="1" lang="ja-JP" altLang="en-US" sz="1100" dirty="0"/>
              <a:t>障害者手帳の申請や医療費の補助、障がいや病気を持つお子さまの手当などの手続きをご案内します。 また、福祉サービスについて、利用の相談や申請ができます。</a:t>
            </a:r>
          </a:p>
        </p:txBody>
      </p:sp>
      <p:sp>
        <p:nvSpPr>
          <p:cNvPr id="31" name="テキスト ボックス 30">
            <a:extLst>
              <a:ext uri="{FF2B5EF4-FFF2-40B4-BE49-F238E27FC236}">
                <a16:creationId xmlns:a16="http://schemas.microsoft.com/office/drawing/2014/main" id="{64A44A66-8319-BE95-9CB8-61CAD7683373}"/>
              </a:ext>
            </a:extLst>
          </p:cNvPr>
          <p:cNvSpPr txBox="1"/>
          <p:nvPr/>
        </p:nvSpPr>
        <p:spPr>
          <a:xfrm>
            <a:off x="7108553" y="1111234"/>
            <a:ext cx="1673214" cy="1277273"/>
          </a:xfrm>
          <a:prstGeom prst="rect">
            <a:avLst/>
          </a:prstGeom>
          <a:noFill/>
        </p:spPr>
        <p:txBody>
          <a:bodyPr wrap="square" rtlCol="0">
            <a:spAutoFit/>
          </a:bodyPr>
          <a:lstStyle/>
          <a:p>
            <a:r>
              <a:rPr kumimoji="1" lang="ja-JP" altLang="en-US" sz="1100" dirty="0"/>
              <a:t>障害福祉サービス・訪問看護・訪問リハビリなど、在宅生活を応援するためのトータルプランを作成し、応援する様々な機関との調整役となります。</a:t>
            </a:r>
          </a:p>
        </p:txBody>
      </p:sp>
      <p:sp>
        <p:nvSpPr>
          <p:cNvPr id="1025" name="テキスト ボックス 1024">
            <a:extLst>
              <a:ext uri="{FF2B5EF4-FFF2-40B4-BE49-F238E27FC236}">
                <a16:creationId xmlns:a16="http://schemas.microsoft.com/office/drawing/2014/main" id="{AECA214C-E8A6-B538-E84F-6586E4CF2221}"/>
              </a:ext>
            </a:extLst>
          </p:cNvPr>
          <p:cNvSpPr txBox="1"/>
          <p:nvPr/>
        </p:nvSpPr>
        <p:spPr>
          <a:xfrm>
            <a:off x="405497" y="4542293"/>
            <a:ext cx="2747211" cy="2123658"/>
          </a:xfrm>
          <a:prstGeom prst="rect">
            <a:avLst/>
          </a:prstGeom>
          <a:noFill/>
        </p:spPr>
        <p:txBody>
          <a:bodyPr wrap="square" rtlCol="0">
            <a:spAutoFit/>
          </a:bodyPr>
          <a:lstStyle/>
          <a:p>
            <a:r>
              <a:rPr kumimoji="1" lang="ja-JP" altLang="en-US" sz="1100" dirty="0"/>
              <a:t>看護師がご自宅を訪問し、主治医の指示や連携により、医療的な処置や生活に必要なお世話をおこないます。病気や障がいがあっても、医療機器を使用しながらでも、居宅で安心して暮らせるよう に多職種と連携しながら、ご自宅での生活を支援します。</a:t>
            </a:r>
            <a:endParaRPr kumimoji="1" lang="en-US" altLang="ja-JP" sz="1100" dirty="0"/>
          </a:p>
          <a:p>
            <a:r>
              <a:rPr kumimoji="1" lang="ja-JP" altLang="en-US" sz="1100" dirty="0"/>
              <a:t>お子さまの成長・発達の状況や興味・関心ごとをもとに、生き生きと生活できるように応援します。遊びを通して生活に必要な食事・排泄・身体のつかい方、ことばなどの成長を促します。</a:t>
            </a:r>
          </a:p>
        </p:txBody>
      </p:sp>
      <p:sp>
        <p:nvSpPr>
          <p:cNvPr id="1027" name="テキスト ボックス 1026">
            <a:extLst>
              <a:ext uri="{FF2B5EF4-FFF2-40B4-BE49-F238E27FC236}">
                <a16:creationId xmlns:a16="http://schemas.microsoft.com/office/drawing/2014/main" id="{64DAE609-D30D-9750-2133-6CCD144AD704}"/>
              </a:ext>
            </a:extLst>
          </p:cNvPr>
          <p:cNvSpPr txBox="1"/>
          <p:nvPr/>
        </p:nvSpPr>
        <p:spPr>
          <a:xfrm>
            <a:off x="442155" y="998052"/>
            <a:ext cx="1622746" cy="1277273"/>
          </a:xfrm>
          <a:prstGeom prst="rect">
            <a:avLst/>
          </a:prstGeom>
          <a:noFill/>
        </p:spPr>
        <p:txBody>
          <a:bodyPr wrap="square" rtlCol="0">
            <a:spAutoFit/>
          </a:bodyPr>
          <a:lstStyle/>
          <a:p>
            <a:r>
              <a:rPr kumimoji="1" lang="ja-JP" altLang="en-US" sz="1100" dirty="0"/>
              <a:t>身近な医療機関として、お子さまの診察や治療を行いながら、健康管理を行います。入退院の際には、医療機関同士や地域関係者と連携を図ります。</a:t>
            </a:r>
          </a:p>
        </p:txBody>
      </p:sp>
      <p:sp>
        <p:nvSpPr>
          <p:cNvPr id="1034" name="テキスト ボックス 1033">
            <a:extLst>
              <a:ext uri="{FF2B5EF4-FFF2-40B4-BE49-F238E27FC236}">
                <a16:creationId xmlns:a16="http://schemas.microsoft.com/office/drawing/2014/main" id="{3675586D-C1D2-33D5-AF04-76042F443004}"/>
              </a:ext>
            </a:extLst>
          </p:cNvPr>
          <p:cNvSpPr txBox="1"/>
          <p:nvPr/>
        </p:nvSpPr>
        <p:spPr>
          <a:xfrm>
            <a:off x="4854698" y="4880567"/>
            <a:ext cx="3927069" cy="600164"/>
          </a:xfrm>
          <a:prstGeom prst="rect">
            <a:avLst/>
          </a:prstGeom>
          <a:noFill/>
        </p:spPr>
        <p:txBody>
          <a:bodyPr wrap="square" rtlCol="0">
            <a:spAutoFit/>
          </a:bodyPr>
          <a:lstStyle/>
          <a:p>
            <a:r>
              <a:rPr kumimoji="1" lang="ja-JP" altLang="en-US" sz="1100" dirty="0"/>
              <a:t>障害のあるお子さまとそのご家族を対象に、発達や発育・療育などに関するご相談に対応します。関係機関と連携しながらお子さまやご家族のサポートを進めていきます。</a:t>
            </a:r>
            <a:endParaRPr kumimoji="1" lang="en-US" altLang="ja-JP" sz="1100" dirty="0"/>
          </a:p>
        </p:txBody>
      </p:sp>
      <p:sp>
        <p:nvSpPr>
          <p:cNvPr id="1036" name="テキスト ボックス 1035">
            <a:extLst>
              <a:ext uri="{FF2B5EF4-FFF2-40B4-BE49-F238E27FC236}">
                <a16:creationId xmlns:a16="http://schemas.microsoft.com/office/drawing/2014/main" id="{CD3F87EF-1D0A-B767-9FD0-4D4F376B42DC}"/>
              </a:ext>
            </a:extLst>
          </p:cNvPr>
          <p:cNvSpPr txBox="1"/>
          <p:nvPr/>
        </p:nvSpPr>
        <p:spPr>
          <a:xfrm>
            <a:off x="5142696" y="5518373"/>
            <a:ext cx="2417064"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医療的ケア児等コーディネーター</a:t>
            </a:r>
          </a:p>
        </p:txBody>
      </p:sp>
      <p:sp>
        <p:nvSpPr>
          <p:cNvPr id="1037" name="テキスト ボックス 1036">
            <a:extLst>
              <a:ext uri="{FF2B5EF4-FFF2-40B4-BE49-F238E27FC236}">
                <a16:creationId xmlns:a16="http://schemas.microsoft.com/office/drawing/2014/main" id="{1E225C9F-3EE1-732F-D1D5-F6229B5F38F5}"/>
              </a:ext>
            </a:extLst>
          </p:cNvPr>
          <p:cNvSpPr txBox="1"/>
          <p:nvPr/>
        </p:nvSpPr>
        <p:spPr>
          <a:xfrm>
            <a:off x="4902553" y="5843718"/>
            <a:ext cx="3064538" cy="769441"/>
          </a:xfrm>
          <a:prstGeom prst="rect">
            <a:avLst/>
          </a:prstGeom>
          <a:noFill/>
        </p:spPr>
        <p:txBody>
          <a:bodyPr wrap="square" rtlCol="0">
            <a:spAutoFit/>
          </a:bodyPr>
          <a:lstStyle/>
          <a:p>
            <a:r>
              <a:rPr kumimoji="1" lang="ja-JP" altLang="en-US" sz="1100" dirty="0"/>
              <a:t>お子さまが必要とする保健、医療、福祉、教育等の多分野にまたがる支援の利用を調整します。医療的ケア児に対する支援のための地域づくりを進めていきます。</a:t>
            </a:r>
            <a:endParaRPr kumimoji="1" lang="en-US" altLang="ja-JP" sz="1100" dirty="0"/>
          </a:p>
        </p:txBody>
      </p:sp>
      <p:pic>
        <p:nvPicPr>
          <p:cNvPr id="1038" name="図 1037">
            <a:extLst>
              <a:ext uri="{FF2B5EF4-FFF2-40B4-BE49-F238E27FC236}">
                <a16:creationId xmlns:a16="http://schemas.microsoft.com/office/drawing/2014/main" id="{CA083D62-EB44-DD0A-F4FD-AC4E18A7FD0F}"/>
              </a:ext>
            </a:extLst>
          </p:cNvPr>
          <p:cNvPicPr>
            <a:picLocks noChangeAspect="1"/>
          </p:cNvPicPr>
          <p:nvPr/>
        </p:nvPicPr>
        <p:blipFill>
          <a:blip r:embed="rId9"/>
          <a:stretch>
            <a:fillRect/>
          </a:stretch>
        </p:blipFill>
        <p:spPr>
          <a:xfrm>
            <a:off x="1982683" y="39752"/>
            <a:ext cx="835224" cy="841321"/>
          </a:xfrm>
          <a:prstGeom prst="rect">
            <a:avLst/>
          </a:prstGeom>
        </p:spPr>
      </p:pic>
      <p:sp>
        <p:nvSpPr>
          <p:cNvPr id="32" name="テキスト ボックス 31">
            <a:extLst>
              <a:ext uri="{FF2B5EF4-FFF2-40B4-BE49-F238E27FC236}">
                <a16:creationId xmlns:a16="http://schemas.microsoft.com/office/drawing/2014/main" id="{9C2E7A9D-B401-2830-2690-00A0A0E1DE96}"/>
              </a:ext>
            </a:extLst>
          </p:cNvPr>
          <p:cNvSpPr txBox="1"/>
          <p:nvPr/>
        </p:nvSpPr>
        <p:spPr>
          <a:xfrm>
            <a:off x="2587273" y="1263716"/>
            <a:ext cx="1735778" cy="246221"/>
          </a:xfrm>
          <a:prstGeom prst="rect">
            <a:avLst/>
          </a:prstGeom>
          <a:solidFill>
            <a:schemeClr val="accent4">
              <a:lumMod val="40000"/>
              <a:lumOff val="60000"/>
            </a:schemeClr>
          </a:solidFill>
        </p:spPr>
        <p:txBody>
          <a:bodyPr wrap="square" rtlCol="0">
            <a:spAutoFit/>
          </a:bodyPr>
          <a:lstStyle/>
          <a:p>
            <a:pPr algn="ctr"/>
            <a:r>
              <a:rPr lang="ja-JP" altLang="en-US" sz="1000" b="1" dirty="0">
                <a:latin typeface="+mj-lt"/>
              </a:rPr>
              <a:t>母子保健コーディネーター</a:t>
            </a:r>
          </a:p>
        </p:txBody>
      </p:sp>
      <p:sp>
        <p:nvSpPr>
          <p:cNvPr id="2" name="スライド番号プレースホルダー 1"/>
          <p:cNvSpPr>
            <a:spLocks noGrp="1"/>
          </p:cNvSpPr>
          <p:nvPr>
            <p:ph type="sldNum" sz="quarter" idx="12"/>
          </p:nvPr>
        </p:nvSpPr>
        <p:spPr/>
        <p:txBody>
          <a:bodyPr/>
          <a:lstStyle/>
          <a:p>
            <a:fld id="{37353911-E104-49F7-895A-9FE19259F372}" type="slidenum">
              <a:rPr kumimoji="1" lang="ja-JP" altLang="en-US" smtClean="0"/>
              <a:t>5</a:t>
            </a:fld>
            <a:endParaRPr kumimoji="1" lang="ja-JP" altLang="en-US"/>
          </a:p>
        </p:txBody>
      </p:sp>
    </p:spTree>
    <p:extLst>
      <p:ext uri="{BB962C8B-B14F-4D97-AF65-F5344CB8AC3E}">
        <p14:creationId xmlns:p14="http://schemas.microsoft.com/office/powerpoint/2010/main" val="362382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1580" y="398330"/>
            <a:ext cx="1338828" cy="323165"/>
          </a:xfrm>
          <a:prstGeom prst="rect">
            <a:avLst/>
          </a:prstGeom>
          <a:solidFill>
            <a:schemeClr val="accent4">
              <a:lumMod val="40000"/>
              <a:lumOff val="60000"/>
            </a:schemeClr>
          </a:solidFill>
          <a:ln>
            <a:solidFill>
              <a:schemeClr val="tx1"/>
            </a:solidFill>
            <a:prstDash val="solid"/>
          </a:ln>
        </p:spPr>
        <p:txBody>
          <a:bodyPr wrap="none" rtlCol="0">
            <a:spAutoFit/>
          </a:bodyPr>
          <a:lstStyle/>
          <a:p>
            <a:r>
              <a:rPr lang="ja-JP" altLang="en-US" sz="1500" b="1" dirty="0">
                <a:latin typeface="+mj-lt"/>
              </a:rPr>
              <a:t>福祉サービス</a:t>
            </a:r>
          </a:p>
        </p:txBody>
      </p:sp>
      <p:graphicFrame>
        <p:nvGraphicFramePr>
          <p:cNvPr id="4" name="表 3"/>
          <p:cNvGraphicFramePr>
            <a:graphicFrameLocks noGrp="1"/>
          </p:cNvGraphicFramePr>
          <p:nvPr>
            <p:extLst>
              <p:ext uri="{D42A27DB-BD31-4B8C-83A1-F6EECF244321}">
                <p14:modId xmlns:p14="http://schemas.microsoft.com/office/powerpoint/2010/main" val="1992557222"/>
              </p:ext>
            </p:extLst>
          </p:nvPr>
        </p:nvGraphicFramePr>
        <p:xfrm>
          <a:off x="531580" y="807891"/>
          <a:ext cx="8302320" cy="5717992"/>
        </p:xfrm>
        <a:graphic>
          <a:graphicData uri="http://schemas.openxmlformats.org/drawingml/2006/table">
            <a:tbl>
              <a:tblPr firstRow="1" bandRow="1">
                <a:tableStyleId>{93296810-A885-4BE3-A3E7-6D5BEEA58F35}</a:tableStyleId>
              </a:tblPr>
              <a:tblGrid>
                <a:gridCol w="467171">
                  <a:extLst>
                    <a:ext uri="{9D8B030D-6E8A-4147-A177-3AD203B41FA5}">
                      <a16:colId xmlns:a16="http://schemas.microsoft.com/office/drawing/2014/main" val="2008881145"/>
                    </a:ext>
                  </a:extLst>
                </a:gridCol>
                <a:gridCol w="453825">
                  <a:extLst>
                    <a:ext uri="{9D8B030D-6E8A-4147-A177-3AD203B41FA5}">
                      <a16:colId xmlns:a16="http://schemas.microsoft.com/office/drawing/2014/main" val="557676582"/>
                    </a:ext>
                  </a:extLst>
                </a:gridCol>
                <a:gridCol w="1841994">
                  <a:extLst>
                    <a:ext uri="{9D8B030D-6E8A-4147-A177-3AD203B41FA5}">
                      <a16:colId xmlns:a16="http://schemas.microsoft.com/office/drawing/2014/main" val="3745378998"/>
                    </a:ext>
                  </a:extLst>
                </a:gridCol>
                <a:gridCol w="5539330">
                  <a:extLst>
                    <a:ext uri="{9D8B030D-6E8A-4147-A177-3AD203B41FA5}">
                      <a16:colId xmlns:a16="http://schemas.microsoft.com/office/drawing/2014/main" val="1760172949"/>
                    </a:ext>
                  </a:extLst>
                </a:gridCol>
              </a:tblGrid>
              <a:tr h="479539">
                <a:tc>
                  <a:txBody>
                    <a:bodyPr/>
                    <a:lstStyle/>
                    <a:p>
                      <a:endParaRPr kumimoji="1" lang="ja-JP" altLang="en-US" sz="1000" dirty="0"/>
                    </a:p>
                  </a:txBody>
                  <a:tcPr anchor="ctr"/>
                </a:tc>
                <a:tc>
                  <a:txBody>
                    <a:bodyPr/>
                    <a:lstStyle/>
                    <a:p>
                      <a:endParaRPr kumimoji="1" lang="ja-JP" altLang="en-US" sz="1000" dirty="0"/>
                    </a:p>
                  </a:txBody>
                  <a:tcPr anchor="ctr"/>
                </a:tc>
                <a:tc>
                  <a:txBody>
                    <a:bodyPr/>
                    <a:lstStyle/>
                    <a:p>
                      <a:r>
                        <a:rPr kumimoji="1" lang="ja-JP" altLang="en-US" sz="1000" dirty="0"/>
                        <a:t>サービス名</a:t>
                      </a:r>
                      <a:endParaRPr kumimoji="1" lang="ja-JP" altLang="en-US" sz="1000" b="0" dirty="0"/>
                    </a:p>
                  </a:txBody>
                  <a:tcPr anchor="ctr"/>
                </a:tc>
                <a:tc>
                  <a:txBody>
                    <a:bodyPr/>
                    <a:lstStyle/>
                    <a:p>
                      <a:r>
                        <a:rPr kumimoji="1" lang="ja-JP" altLang="en-US" sz="1000" dirty="0"/>
                        <a:t>内容</a:t>
                      </a:r>
                      <a:endParaRPr kumimoji="1" lang="ja-JP" altLang="en-US" sz="1000" b="0" dirty="0"/>
                    </a:p>
                  </a:txBody>
                  <a:tcPr anchor="ctr"/>
                </a:tc>
                <a:extLst>
                  <a:ext uri="{0D108BD9-81ED-4DB2-BD59-A6C34878D82A}">
                    <a16:rowId xmlns:a16="http://schemas.microsoft.com/office/drawing/2014/main" val="1009981175"/>
                  </a:ext>
                </a:extLst>
              </a:tr>
              <a:tr h="572268">
                <a:tc rowSpan="8">
                  <a:txBody>
                    <a:bodyPr/>
                    <a:lstStyle/>
                    <a:p>
                      <a:pPr algn="ctr"/>
                      <a:r>
                        <a:rPr kumimoji="1" lang="ja-JP" altLang="en-US" sz="1000" dirty="0"/>
                        <a:t>児童福祉法に基づくサービス</a:t>
                      </a:r>
                    </a:p>
                  </a:txBody>
                  <a:tcPr vert="eaVert" anchor="ctr"/>
                </a:tc>
                <a:tc rowSpan="5">
                  <a:txBody>
                    <a:bodyPr/>
                    <a:lstStyle/>
                    <a:p>
                      <a:pPr algn="ctr"/>
                      <a:r>
                        <a:rPr kumimoji="1" lang="ja-JP" altLang="en-US" sz="1000" dirty="0"/>
                        <a:t>通所支援</a:t>
                      </a:r>
                    </a:p>
                  </a:txBody>
                  <a:tcPr vert="eaVert" anchor="ctr">
                    <a:solidFill>
                      <a:schemeClr val="accent6">
                        <a:lumMod val="20000"/>
                        <a:lumOff val="80000"/>
                      </a:schemeClr>
                    </a:solidFill>
                  </a:tcPr>
                </a:tc>
                <a:tc>
                  <a:txBody>
                    <a:bodyPr/>
                    <a:lstStyle/>
                    <a:p>
                      <a:r>
                        <a:rPr kumimoji="1" lang="ja-JP" altLang="en-US" sz="1000" dirty="0"/>
                        <a:t>児童発達支援</a:t>
                      </a:r>
                    </a:p>
                  </a:txBody>
                  <a:tcPr anchor="ctr"/>
                </a:tc>
                <a:tc>
                  <a:txBody>
                    <a:bodyPr/>
                    <a:lstStyle/>
                    <a:p>
                      <a:r>
                        <a:rPr kumimoji="1" lang="ja-JP" altLang="en-US" sz="1000" kern="1200" dirty="0">
                          <a:effectLst/>
                        </a:rPr>
                        <a:t>日常生活における適切な習慣を確立するための基本的な動作の指導、社会生活への適応性を高めるような知識技能の付与、集団生活への適応訓練などを行います。</a:t>
                      </a:r>
                      <a:endParaRPr kumimoji="1" lang="ja-JP" altLang="en-US" sz="1000" dirty="0"/>
                    </a:p>
                  </a:txBody>
                  <a:tcPr anchor="ctr"/>
                </a:tc>
                <a:extLst>
                  <a:ext uri="{0D108BD9-81ED-4DB2-BD59-A6C34878D82A}">
                    <a16:rowId xmlns:a16="http://schemas.microsoft.com/office/drawing/2014/main" val="3417415120"/>
                  </a:ext>
                </a:extLst>
              </a:tr>
              <a:tr h="792371">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000" dirty="0"/>
                        <a:t>医療型児童発達支援</a:t>
                      </a:r>
                    </a:p>
                  </a:txBody>
                  <a:tcPr anchor="ctr"/>
                </a:tc>
                <a:tc>
                  <a:txBody>
                    <a:bodyPr/>
                    <a:lstStyle/>
                    <a:p>
                      <a:r>
                        <a:rPr kumimoji="1" lang="ja-JP" altLang="en-US" sz="1000" kern="1200" dirty="0">
                          <a:effectLst/>
                        </a:rPr>
                        <a:t>日常生活における適切な習慣を確立するための基本的な動作の指導、社会生活への適応性を高めるような知識技能の付与、集団生活への適応訓練などを行うことと併せて、理学療法等の訓練や医療的管理に基づいた支援を行います。</a:t>
                      </a:r>
                      <a:endParaRPr kumimoji="1" lang="ja-JP" altLang="en-US" sz="1000" dirty="0"/>
                    </a:p>
                  </a:txBody>
                  <a:tcPr anchor="ctr"/>
                </a:tc>
                <a:extLst>
                  <a:ext uri="{0D108BD9-81ED-4DB2-BD59-A6C34878D82A}">
                    <a16:rowId xmlns:a16="http://schemas.microsoft.com/office/drawing/2014/main" val="2677153336"/>
                  </a:ext>
                </a:extLst>
              </a:tr>
              <a:tr h="792371">
                <a:tc vMerge="1">
                  <a:txBody>
                    <a:bodyPr/>
                    <a:lstStyle/>
                    <a:p>
                      <a:endParaRPr kumimoji="1" lang="ja-JP" altLang="en-US" dirty="0"/>
                    </a:p>
                  </a:txBody>
                  <a:tcPr/>
                </a:tc>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居宅訪問型児童発達支援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重度の障害等により外出が著しく困難な障害児の居宅を訪問して、日常生活における基本的な動作の指導、知識技能の付与及び生活能力の向上のために必要な支援を行います。</a:t>
                      </a:r>
                    </a:p>
                  </a:txBody>
                  <a:tcPr anchor="ctr"/>
                </a:tc>
                <a:extLst>
                  <a:ext uri="{0D108BD9-81ED-4DB2-BD59-A6C34878D82A}">
                    <a16:rowId xmlns:a16="http://schemas.microsoft.com/office/drawing/2014/main" val="372231653"/>
                  </a:ext>
                </a:extLst>
              </a:tr>
              <a:tr h="572268">
                <a:tc vMerge="1">
                  <a:txBody>
                    <a:bodyPr/>
                    <a:lstStyle/>
                    <a:p>
                      <a:endParaRPr kumimoji="1" lang="ja-JP" altLang="en-US" dirty="0"/>
                    </a:p>
                  </a:txBody>
                  <a:tcPr/>
                </a:tc>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放課後等デイサービス</a:t>
                      </a:r>
                    </a:p>
                    <a:p>
                      <a:endParaRPr kumimoji="1" lang="ja-JP" altLang="en-US" sz="1000"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n-cs"/>
                        </a:rPr>
                        <a:t>学校に通学中の障害児が、放課後や夏休み等の長期休暇中において、生活能力向上のための訓練等を継続的に提供することにより、学校教育と相まって障害児の自立を促進するとともに、放課後等の居場所づくりを行います。</a:t>
                      </a:r>
                    </a:p>
                  </a:txBody>
                  <a:tcPr anchor="ctr"/>
                </a:tc>
                <a:extLst>
                  <a:ext uri="{0D108BD9-81ED-4DB2-BD59-A6C34878D82A}">
                    <a16:rowId xmlns:a16="http://schemas.microsoft.com/office/drawing/2014/main" val="3116088509"/>
                  </a:ext>
                </a:extLst>
              </a:tr>
              <a:tr h="792371">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000" dirty="0"/>
                        <a:t>保育所等訪問支援</a:t>
                      </a:r>
                    </a:p>
                  </a:txBody>
                  <a:tcPr anchor="ctr"/>
                </a:tc>
                <a:tc>
                  <a:txBody>
                    <a:bodyPr/>
                    <a:lstStyle/>
                    <a:p>
                      <a:r>
                        <a:rPr kumimoji="1" lang="ja-JP" altLang="en-US" sz="1000" kern="1200" dirty="0">
                          <a:effectLst/>
                        </a:rPr>
                        <a:t>保育所等に通う障害のある児童について、通い先の施設等を訪問し、障害のある児童及び保育所等のスタッフに対し、集団生活に適応するための専門的な支援や支援方法等の指導等を行います。</a:t>
                      </a:r>
                      <a:endParaRPr kumimoji="1" lang="ja-JP" altLang="en-US" sz="1000" dirty="0"/>
                    </a:p>
                  </a:txBody>
                  <a:tcPr anchor="ctr"/>
                </a:tc>
                <a:extLst>
                  <a:ext uri="{0D108BD9-81ED-4DB2-BD59-A6C34878D82A}">
                    <a16:rowId xmlns:a16="http://schemas.microsoft.com/office/drawing/2014/main" val="2102530019"/>
                  </a:ext>
                </a:extLst>
              </a:tr>
              <a:tr h="572268">
                <a:tc vMerge="1">
                  <a:txBody>
                    <a:bodyPr/>
                    <a:lstStyle/>
                    <a:p>
                      <a:endParaRPr kumimoji="1" lang="ja-JP" altLang="en-US" dirty="0"/>
                    </a:p>
                  </a:txBody>
                  <a:tcPr/>
                </a:tc>
                <a:tc rowSpan="2">
                  <a:txBody>
                    <a:bodyPr/>
                    <a:lstStyle/>
                    <a:p>
                      <a:pPr algn="ctr"/>
                      <a:r>
                        <a:rPr kumimoji="1" lang="ja-JP" altLang="en-US" sz="1000" dirty="0"/>
                        <a:t>入所支援</a:t>
                      </a:r>
                    </a:p>
                  </a:txBody>
                  <a:tcPr vert="eaVert" anchor="ctr">
                    <a:solidFill>
                      <a:schemeClr val="accent6">
                        <a:lumMod val="20000"/>
                        <a:lumOff val="80000"/>
                      </a:schemeClr>
                    </a:solidFill>
                  </a:tcPr>
                </a:tc>
                <a:tc>
                  <a:txBody>
                    <a:bodyPr/>
                    <a:lstStyle/>
                    <a:p>
                      <a:r>
                        <a:rPr kumimoji="1" lang="ja-JP" altLang="en-US" sz="1000" dirty="0"/>
                        <a:t>福祉型障害児入所施設</a:t>
                      </a:r>
                    </a:p>
                  </a:txBody>
                  <a:tcPr anchor="ctr"/>
                </a:tc>
                <a:tc>
                  <a:txBody>
                    <a:bodyPr/>
                    <a:lstStyle/>
                    <a:p>
                      <a:r>
                        <a:rPr kumimoji="1" lang="ja-JP" altLang="en-US" sz="1000" kern="1200" dirty="0">
                          <a:effectLst/>
                        </a:rPr>
                        <a:t>入所する障害のある児童に対して、保護、日常生活の指導、自活に必要な知識技能の付与等を行います。</a:t>
                      </a:r>
                      <a:endParaRPr kumimoji="1" lang="ja-JP" altLang="en-US" sz="1000" dirty="0"/>
                    </a:p>
                  </a:txBody>
                  <a:tcPr anchor="ctr"/>
                </a:tc>
                <a:extLst>
                  <a:ext uri="{0D108BD9-81ED-4DB2-BD59-A6C34878D82A}">
                    <a16:rowId xmlns:a16="http://schemas.microsoft.com/office/drawing/2014/main" val="4232877454"/>
                  </a:ext>
                </a:extLst>
              </a:tr>
              <a:tr h="572268">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1000" dirty="0"/>
                        <a:t>医療型障害児入所施設</a:t>
                      </a:r>
                    </a:p>
                  </a:txBody>
                  <a:tcPr anchor="ctr"/>
                </a:tc>
                <a:tc>
                  <a:txBody>
                    <a:bodyPr/>
                    <a:lstStyle/>
                    <a:p>
                      <a:r>
                        <a:rPr kumimoji="1" lang="ja-JP" altLang="en-US" sz="1000" kern="1200" dirty="0">
                          <a:effectLst/>
                        </a:rPr>
                        <a:t>指定発達支援医療機関に入所する障害児に対して、保護、日常生活の指導、自活に必要な知識技能の付与及び治療等を行います。</a:t>
                      </a:r>
                      <a:endParaRPr kumimoji="1" lang="ja-JP" altLang="en-US" sz="1000" dirty="0"/>
                    </a:p>
                  </a:txBody>
                  <a:tcPr anchor="ctr"/>
                </a:tc>
                <a:extLst>
                  <a:ext uri="{0D108BD9-81ED-4DB2-BD59-A6C34878D82A}">
                    <a16:rowId xmlns:a16="http://schemas.microsoft.com/office/drawing/2014/main" val="3689009589"/>
                  </a:ext>
                </a:extLst>
              </a:tr>
              <a:tr h="572268">
                <a:tc vMerge="1">
                  <a:txBody>
                    <a:bodyPr/>
                    <a:lstStyle/>
                    <a:p>
                      <a:endParaRPr kumimoji="1" lang="ja-JP" altLang="en-US" dirty="0"/>
                    </a:p>
                  </a:txBody>
                  <a:tcPr/>
                </a:tc>
                <a:tc>
                  <a:txBody>
                    <a:bodyPr/>
                    <a:lstStyle/>
                    <a:p>
                      <a:pPr algn="ctr"/>
                      <a:r>
                        <a:rPr kumimoji="1" lang="ja-JP" altLang="en-US" sz="1000" dirty="0"/>
                        <a:t>相談　支援</a:t>
                      </a:r>
                    </a:p>
                  </a:txBody>
                  <a:tcPr vert="eaVert" anchor="ctr">
                    <a:solidFill>
                      <a:schemeClr val="accent6">
                        <a:lumMod val="20000"/>
                        <a:lumOff val="80000"/>
                      </a:schemeClr>
                    </a:solidFill>
                  </a:tcPr>
                </a:tc>
                <a:tc>
                  <a:txBody>
                    <a:bodyPr/>
                    <a:lstStyle/>
                    <a:p>
                      <a:r>
                        <a:rPr kumimoji="1" lang="ja-JP" altLang="en-US" sz="1000" dirty="0"/>
                        <a:t>障害児相談支援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effectLst/>
                        </a:rPr>
                        <a:t>障害福祉サービスの利用申請に当たり、障害児支援利用計画についての相談などの支援を行うとともに、サービス事業者等の関係機関との連絡調整などの支援を行います。</a:t>
                      </a:r>
                      <a:endParaRPr kumimoji="1" lang="ja-JP" altLang="en-US" sz="1000" dirty="0"/>
                    </a:p>
                  </a:txBody>
                  <a:tcPr anchor="ctr"/>
                </a:tc>
                <a:extLst>
                  <a:ext uri="{0D108BD9-81ED-4DB2-BD59-A6C34878D82A}">
                    <a16:rowId xmlns:a16="http://schemas.microsoft.com/office/drawing/2014/main" val="3295618647"/>
                  </a:ext>
                </a:extLst>
              </a:tr>
            </a:tbl>
          </a:graphicData>
        </a:graphic>
      </p:graphicFrame>
      <p:sp>
        <p:nvSpPr>
          <p:cNvPr id="5" name="テキスト ボックス 4"/>
          <p:cNvSpPr txBox="1"/>
          <p:nvPr/>
        </p:nvSpPr>
        <p:spPr>
          <a:xfrm>
            <a:off x="2151017" y="359857"/>
            <a:ext cx="6682883" cy="400110"/>
          </a:xfrm>
          <a:prstGeom prst="rect">
            <a:avLst/>
          </a:prstGeom>
          <a:noFill/>
        </p:spPr>
        <p:txBody>
          <a:bodyPr wrap="square" rtlCol="0">
            <a:spAutoFit/>
          </a:bodyPr>
          <a:lstStyle/>
          <a:p>
            <a:r>
              <a:rPr kumimoji="1" lang="en-US" altLang="ja-JP" sz="1000" dirty="0"/>
              <a:t>※</a:t>
            </a:r>
            <a:r>
              <a:rPr kumimoji="1" lang="ja-JP" altLang="en-US" sz="1000" dirty="0"/>
              <a:t>北信</a:t>
            </a:r>
            <a:r>
              <a:rPr kumimoji="1" lang="en-US" altLang="ja-JP" sz="1000" dirty="0"/>
              <a:t>6</a:t>
            </a:r>
            <a:r>
              <a:rPr kumimoji="1" lang="ja-JP" altLang="en-US" sz="1000" dirty="0"/>
              <a:t>市町村（中野市・飯山市・山ノ内町・木島平村・野沢温泉村・栄村）で利用できないサービスもあるため、お住まいの市町村または北信圏域障害者総合相談支援センターにご確認ください。</a:t>
            </a:r>
          </a:p>
        </p:txBody>
      </p:sp>
      <p:sp>
        <p:nvSpPr>
          <p:cNvPr id="3" name="スライド番号プレースホルダー 2"/>
          <p:cNvSpPr>
            <a:spLocks noGrp="1"/>
          </p:cNvSpPr>
          <p:nvPr>
            <p:ph type="sldNum" sz="quarter" idx="12"/>
          </p:nvPr>
        </p:nvSpPr>
        <p:spPr/>
        <p:txBody>
          <a:bodyPr/>
          <a:lstStyle/>
          <a:p>
            <a:fld id="{37353911-E104-49F7-895A-9FE19259F372}" type="slidenum">
              <a:rPr kumimoji="1" lang="ja-JP" altLang="en-US" smtClean="0"/>
              <a:t>6</a:t>
            </a:fld>
            <a:endParaRPr kumimoji="1" lang="ja-JP" altLang="en-US"/>
          </a:p>
        </p:txBody>
      </p:sp>
    </p:spTree>
    <p:extLst>
      <p:ext uri="{BB962C8B-B14F-4D97-AF65-F5344CB8AC3E}">
        <p14:creationId xmlns:p14="http://schemas.microsoft.com/office/powerpoint/2010/main" val="29452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4276693"/>
              </p:ext>
            </p:extLst>
          </p:nvPr>
        </p:nvGraphicFramePr>
        <p:xfrm>
          <a:off x="531580" y="1029998"/>
          <a:ext cx="8213200" cy="5317534"/>
        </p:xfrm>
        <a:graphic>
          <a:graphicData uri="http://schemas.openxmlformats.org/drawingml/2006/table">
            <a:tbl>
              <a:tblPr firstRow="1" bandRow="1">
                <a:tableStyleId>{93296810-A885-4BE3-A3E7-6D5BEEA58F35}</a:tableStyleId>
              </a:tblPr>
              <a:tblGrid>
                <a:gridCol w="462156">
                  <a:extLst>
                    <a:ext uri="{9D8B030D-6E8A-4147-A177-3AD203B41FA5}">
                      <a16:colId xmlns:a16="http://schemas.microsoft.com/office/drawing/2014/main" val="462823739"/>
                    </a:ext>
                  </a:extLst>
                </a:gridCol>
                <a:gridCol w="448954">
                  <a:extLst>
                    <a:ext uri="{9D8B030D-6E8A-4147-A177-3AD203B41FA5}">
                      <a16:colId xmlns:a16="http://schemas.microsoft.com/office/drawing/2014/main" val="65121271"/>
                    </a:ext>
                  </a:extLst>
                </a:gridCol>
                <a:gridCol w="1822221">
                  <a:extLst>
                    <a:ext uri="{9D8B030D-6E8A-4147-A177-3AD203B41FA5}">
                      <a16:colId xmlns:a16="http://schemas.microsoft.com/office/drawing/2014/main" val="814782104"/>
                    </a:ext>
                  </a:extLst>
                </a:gridCol>
                <a:gridCol w="5479869">
                  <a:extLst>
                    <a:ext uri="{9D8B030D-6E8A-4147-A177-3AD203B41FA5}">
                      <a16:colId xmlns:a16="http://schemas.microsoft.com/office/drawing/2014/main" val="738987062"/>
                    </a:ext>
                  </a:extLst>
                </a:gridCol>
              </a:tblGrid>
              <a:tr h="516764">
                <a:tc>
                  <a:txBody>
                    <a:bodyPr/>
                    <a:lstStyle/>
                    <a:p>
                      <a:pPr algn="ctr"/>
                      <a:endParaRPr kumimoji="1" lang="ja-JP" altLang="en-US" sz="1000" b="0" dirty="0">
                        <a:solidFill>
                          <a:schemeClr val="tx1"/>
                        </a:solidFill>
                      </a:endParaRPr>
                    </a:p>
                  </a:txBody>
                  <a:tcPr vert="eaVert" anchor="ctr"/>
                </a:tc>
                <a:tc>
                  <a:txBody>
                    <a:bodyPr/>
                    <a:lstStyle/>
                    <a:p>
                      <a:pPr algn="ctr"/>
                      <a:endParaRPr kumimoji="1" lang="ja-JP" altLang="en-US" sz="1000" b="0" dirty="0">
                        <a:solidFill>
                          <a:schemeClr val="tx1"/>
                        </a:solidFill>
                      </a:endParaRPr>
                    </a:p>
                  </a:txBody>
                  <a:tcPr vert="eaVert" anchor="ctr"/>
                </a:tc>
                <a:tc>
                  <a:txBody>
                    <a:bodyPr/>
                    <a:lstStyle/>
                    <a:p>
                      <a:r>
                        <a:rPr kumimoji="1" lang="ja-JP" altLang="en-US" sz="1000" dirty="0"/>
                        <a:t>サービス名</a:t>
                      </a:r>
                      <a:endParaRPr kumimoji="1" lang="ja-JP" altLang="en-US" sz="1000" b="0" dirty="0">
                        <a:solidFill>
                          <a:schemeClr val="tx1"/>
                        </a:solidFill>
                      </a:endParaRPr>
                    </a:p>
                  </a:txBody>
                  <a:tcPr anchor="ctr"/>
                </a:tc>
                <a:tc>
                  <a:txBody>
                    <a:bodyPr/>
                    <a:lstStyle/>
                    <a:p>
                      <a:r>
                        <a:rPr kumimoji="1" lang="ja-JP" altLang="en-US" sz="1000" dirty="0"/>
                        <a:t>支援内容</a:t>
                      </a:r>
                      <a:endParaRPr kumimoji="1" lang="ja-JP" altLang="en-US" sz="1000" b="0" dirty="0">
                        <a:solidFill>
                          <a:schemeClr val="tx1"/>
                        </a:solidFill>
                      </a:endParaRPr>
                    </a:p>
                  </a:txBody>
                  <a:tcPr anchor="ctr"/>
                </a:tc>
                <a:extLst>
                  <a:ext uri="{0D108BD9-81ED-4DB2-BD59-A6C34878D82A}">
                    <a16:rowId xmlns:a16="http://schemas.microsoft.com/office/drawing/2014/main" val="4203658930"/>
                  </a:ext>
                </a:extLst>
              </a:tr>
              <a:tr h="516764">
                <a:tc rowSpan="8">
                  <a:txBody>
                    <a:bodyPr/>
                    <a:lstStyle/>
                    <a:p>
                      <a:pPr algn="ctr"/>
                      <a:r>
                        <a:rPr kumimoji="1" lang="ja-JP" altLang="en-US" sz="1000" dirty="0"/>
                        <a:t>障害者総合支援法に基づくサービス</a:t>
                      </a:r>
                      <a:endParaRPr kumimoji="1" lang="ja-JP" altLang="en-US" sz="1000" b="0" dirty="0">
                        <a:solidFill>
                          <a:schemeClr val="tx1"/>
                        </a:solidFill>
                      </a:endParaRPr>
                    </a:p>
                  </a:txBody>
                  <a:tcPr vert="eaVert" anchor="ctr"/>
                </a:tc>
                <a:tc rowSpan="5">
                  <a:txBody>
                    <a:bodyPr/>
                    <a:lstStyle/>
                    <a:p>
                      <a:pPr algn="ctr"/>
                      <a:r>
                        <a:rPr kumimoji="1" lang="ja-JP" altLang="en-US" sz="1000" dirty="0"/>
                        <a:t>訪問系支援・日中活動系支援</a:t>
                      </a:r>
                      <a:endParaRPr kumimoji="1" lang="ja-JP" altLang="en-US" sz="1000" b="0" dirty="0">
                        <a:solidFill>
                          <a:schemeClr val="tx1"/>
                        </a:solidFill>
                      </a:endParaRPr>
                    </a:p>
                  </a:txBody>
                  <a:tcPr vert="eaVert" anchor="ctr">
                    <a:solidFill>
                      <a:schemeClr val="accent6">
                        <a:lumMod val="20000"/>
                        <a:lumOff val="80000"/>
                      </a:schemeClr>
                    </a:solidFill>
                  </a:tcPr>
                </a:tc>
                <a:tc>
                  <a:txBody>
                    <a:bodyPr/>
                    <a:lstStyle/>
                    <a:p>
                      <a:r>
                        <a:rPr kumimoji="1" lang="ja-JP" altLang="en-US" sz="1000" dirty="0"/>
                        <a:t>居宅介護（ホームヘルプ）</a:t>
                      </a:r>
                    </a:p>
                  </a:txBody>
                  <a:tcPr anchor="ctr"/>
                </a:tc>
                <a:tc>
                  <a:txBody>
                    <a:bodyPr/>
                    <a:lstStyle/>
                    <a:p>
                      <a:r>
                        <a:rPr kumimoji="1" lang="ja-JP" altLang="en-US" sz="1000" dirty="0"/>
                        <a:t>自宅で、入浴、排せつ、食事の介護等を行います。</a:t>
                      </a:r>
                    </a:p>
                  </a:txBody>
                  <a:tcPr anchor="ctr"/>
                </a:tc>
                <a:extLst>
                  <a:ext uri="{0D108BD9-81ED-4DB2-BD59-A6C34878D82A}">
                    <a16:rowId xmlns:a16="http://schemas.microsoft.com/office/drawing/2014/main" val="2872202780"/>
                  </a:ext>
                </a:extLst>
              </a:tr>
              <a:tr h="516764">
                <a:tc vMerge="1">
                  <a:txBody>
                    <a:bodyPr/>
                    <a:lstStyle/>
                    <a:p>
                      <a:endParaRPr kumimoji="1" lang="ja-JP" altLang="en-US" sz="1000" dirty="0"/>
                    </a:p>
                  </a:txBody>
                  <a:tcPr anchor="ctr"/>
                </a:tc>
                <a:tc vMerge="1">
                  <a:txBody>
                    <a:bodyPr/>
                    <a:lstStyle/>
                    <a:p>
                      <a:endParaRPr kumimoji="1" lang="ja-JP" altLang="en-US" sz="1000" dirty="0"/>
                    </a:p>
                  </a:txBody>
                  <a:tcPr anchor="ctr"/>
                </a:tc>
                <a:tc>
                  <a:txBody>
                    <a:bodyPr/>
                    <a:lstStyle/>
                    <a:p>
                      <a:r>
                        <a:rPr kumimoji="1" lang="ja-JP" altLang="en-US" sz="1000" dirty="0"/>
                        <a:t>同行援護</a:t>
                      </a:r>
                    </a:p>
                  </a:txBody>
                  <a:tcPr anchor="ctr"/>
                </a:tc>
                <a:tc>
                  <a:txBody>
                    <a:bodyPr/>
                    <a:lstStyle/>
                    <a:p>
                      <a:r>
                        <a:rPr kumimoji="1" lang="ja-JP" altLang="en-US" sz="1000" dirty="0"/>
                        <a:t>視覚障害により、移動に著しい困難を有する人が外出する時、必要な情報提供や介護を行います。</a:t>
                      </a:r>
                    </a:p>
                  </a:txBody>
                  <a:tcPr anchor="ctr"/>
                </a:tc>
                <a:extLst>
                  <a:ext uri="{0D108BD9-81ED-4DB2-BD59-A6C34878D82A}">
                    <a16:rowId xmlns:a16="http://schemas.microsoft.com/office/drawing/2014/main" val="3386106962"/>
                  </a:ext>
                </a:extLst>
              </a:tr>
              <a:tr h="579484">
                <a:tc vMerge="1">
                  <a:txBody>
                    <a:bodyPr/>
                    <a:lstStyle/>
                    <a:p>
                      <a:endParaRPr kumimoji="1" lang="ja-JP" altLang="en-US" sz="1000" dirty="0"/>
                    </a:p>
                  </a:txBody>
                  <a:tcPr anchor="ctr"/>
                </a:tc>
                <a:tc vMerge="1">
                  <a:txBody>
                    <a:bodyPr/>
                    <a:lstStyle/>
                    <a:p>
                      <a:endParaRPr kumimoji="1" lang="ja-JP" alt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行動援護</a:t>
                      </a:r>
                    </a:p>
                  </a:txBody>
                  <a:tcPr anchor="ctr"/>
                </a:tc>
                <a:tc>
                  <a:txBody>
                    <a:bodyPr/>
                    <a:lstStyle/>
                    <a:p>
                      <a:r>
                        <a:rPr kumimoji="1" lang="ja-JP" altLang="en-US" sz="1000" dirty="0"/>
                        <a:t>自己判断能力が制限されている人が行動する時に、危険を回避するために必要な支援、外出支援を行います。</a:t>
                      </a:r>
                    </a:p>
                  </a:txBody>
                  <a:tcPr anchor="ctr"/>
                </a:tc>
                <a:extLst>
                  <a:ext uri="{0D108BD9-81ED-4DB2-BD59-A6C34878D82A}">
                    <a16:rowId xmlns:a16="http://schemas.microsoft.com/office/drawing/2014/main" val="1427806361"/>
                  </a:ext>
                </a:extLst>
              </a:tr>
              <a:tr h="57948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重度障害者等包括支援</a:t>
                      </a:r>
                    </a:p>
                    <a:p>
                      <a:endParaRPr kumimoji="1" lang="ja-JP" altLang="en-US" sz="1000" dirty="0"/>
                    </a:p>
                  </a:txBody>
                  <a:tcPr anchor="ctr"/>
                </a:tc>
                <a:tc>
                  <a:txBody>
                    <a:bodyPr/>
                    <a:lstStyle/>
                    <a:p>
                      <a:r>
                        <a:rPr kumimoji="1" lang="ja-JP" altLang="en-US" sz="1000" dirty="0"/>
                        <a:t>介護の必要性がとても高い人に、居宅介護等複数のサービスを包括的に行います。</a:t>
                      </a:r>
                    </a:p>
                  </a:txBody>
                  <a:tcPr anchor="ctr"/>
                </a:tc>
                <a:extLst>
                  <a:ext uri="{0D108BD9-81ED-4DB2-BD59-A6C34878D82A}">
                    <a16:rowId xmlns:a16="http://schemas.microsoft.com/office/drawing/2014/main" val="178231785"/>
                  </a:ext>
                </a:extLst>
              </a:tr>
              <a:tr h="579484">
                <a:tc vMerge="1">
                  <a:txBody>
                    <a:bodyPr/>
                    <a:lstStyle/>
                    <a:p>
                      <a:endParaRPr kumimoji="1" lang="ja-JP" altLang="en-US" sz="1000" dirty="0"/>
                    </a:p>
                  </a:txBody>
                  <a:tcPr anchor="ctr"/>
                </a:tc>
                <a:tc vMerge="1">
                  <a:txBody>
                    <a:bodyPr/>
                    <a:lstStyle/>
                    <a:p>
                      <a:endParaRPr kumimoji="1" lang="ja-JP" altLang="en-US" sz="1000" dirty="0"/>
                    </a:p>
                  </a:txBody>
                  <a:tcPr anchor="ctr"/>
                </a:tc>
                <a:tc>
                  <a:txBody>
                    <a:bodyPr/>
                    <a:lstStyle/>
                    <a:p>
                      <a:r>
                        <a:rPr kumimoji="1" lang="ja-JP" altLang="en-US" sz="1000" dirty="0"/>
                        <a:t>短期入所</a:t>
                      </a:r>
                      <a:endParaRPr kumimoji="1" lang="en-US" altLang="ja-JP" sz="1000" dirty="0"/>
                    </a:p>
                    <a:p>
                      <a:r>
                        <a:rPr kumimoji="1" lang="ja-JP" altLang="en-US" sz="1000" dirty="0"/>
                        <a:t>（ショートステイ）</a:t>
                      </a:r>
                    </a:p>
                  </a:txBody>
                  <a:tcPr anchor="ctr"/>
                </a:tc>
                <a:tc>
                  <a:txBody>
                    <a:bodyPr/>
                    <a:lstStyle/>
                    <a:p>
                      <a:r>
                        <a:rPr kumimoji="1" lang="ja-JP" altLang="en-US" sz="1000" dirty="0"/>
                        <a:t>自宅で介護する人が病気の場合などに、短時間、夜間も含めた施設で、入浴、排せつ、食事の介護等を行います。</a:t>
                      </a:r>
                    </a:p>
                  </a:txBody>
                  <a:tcPr anchor="ctr"/>
                </a:tc>
                <a:extLst>
                  <a:ext uri="{0D108BD9-81ED-4DB2-BD59-A6C34878D82A}">
                    <a16:rowId xmlns:a16="http://schemas.microsoft.com/office/drawing/2014/main" val="4070341327"/>
                  </a:ext>
                </a:extLst>
              </a:tr>
              <a:tr h="516764">
                <a:tc vMerge="1">
                  <a:txBody>
                    <a:bodyPr/>
                    <a:lstStyle/>
                    <a:p>
                      <a:endParaRPr kumimoji="1" lang="ja-JP" altLang="en-US" sz="1000" dirty="0"/>
                    </a:p>
                  </a:txBody>
                  <a:tcPr anchor="ctr"/>
                </a:tc>
                <a:tc rowSpan="3">
                  <a:txBody>
                    <a:bodyPr/>
                    <a:lstStyle/>
                    <a:p>
                      <a:pPr algn="ctr"/>
                      <a:r>
                        <a:rPr kumimoji="1" lang="ja-JP" altLang="en-US" sz="1000" dirty="0"/>
                        <a:t>その他</a:t>
                      </a:r>
                      <a:endParaRPr kumimoji="1" lang="ja-JP" altLang="en-US" sz="1000" b="0" dirty="0">
                        <a:solidFill>
                          <a:schemeClr val="tx1"/>
                        </a:solidFill>
                      </a:endParaRPr>
                    </a:p>
                  </a:txBody>
                  <a:tcPr vert="eaVert" anchor="ctr">
                    <a:solidFill>
                      <a:schemeClr val="accent6">
                        <a:lumMod val="20000"/>
                        <a:lumOff val="80000"/>
                      </a:schemeClr>
                    </a:solidFill>
                  </a:tcPr>
                </a:tc>
                <a:tc>
                  <a:txBody>
                    <a:bodyPr/>
                    <a:lstStyle/>
                    <a:p>
                      <a:r>
                        <a:rPr kumimoji="1" lang="ja-JP" altLang="en-US" sz="1000" dirty="0"/>
                        <a:t>自立支援医療</a:t>
                      </a:r>
                    </a:p>
                  </a:txBody>
                  <a:tcPr anchor="ctr"/>
                </a:tc>
                <a:tc>
                  <a:txBody>
                    <a:bodyPr/>
                    <a:lstStyle/>
                    <a:p>
                      <a:r>
                        <a:rPr kumimoji="1" lang="ja-JP" altLang="en-US" sz="1000" kern="1200" dirty="0">
                          <a:effectLst/>
                        </a:rPr>
                        <a:t>身体障害児・者及び精神障害者の医療費の負担軽減を図る公費負担医療制度です。</a:t>
                      </a:r>
                      <a:endParaRPr kumimoji="1" lang="ja-JP" altLang="en-US" sz="10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741703417"/>
                  </a:ext>
                </a:extLst>
              </a:tr>
              <a:tr h="579484">
                <a:tc vMerge="1">
                  <a:txBody>
                    <a:bodyPr/>
                    <a:lstStyle/>
                    <a:p>
                      <a:endParaRPr kumimoji="1" lang="ja-JP" altLang="en-US"/>
                    </a:p>
                  </a:txBody>
                  <a:tcPr/>
                </a:tc>
                <a:tc vMerge="1">
                  <a:txBody>
                    <a:bodyPr/>
                    <a:lstStyle/>
                    <a:p>
                      <a:endParaRPr kumimoji="1" lang="ja-JP" altLang="en-US" sz="1000" dirty="0"/>
                    </a:p>
                  </a:txBody>
                  <a:tcPr anchor="ctr"/>
                </a:tc>
                <a:tc>
                  <a:txBody>
                    <a:bodyPr/>
                    <a:lstStyle/>
                    <a:p>
                      <a:r>
                        <a:rPr kumimoji="1" lang="ja-JP" altLang="en-US" sz="1000" dirty="0"/>
                        <a:t>補装具</a:t>
                      </a:r>
                    </a:p>
                  </a:txBody>
                  <a:tcPr anchor="ctr"/>
                </a:tc>
                <a:tc>
                  <a:txBody>
                    <a:bodyPr/>
                    <a:lstStyle/>
                    <a:p>
                      <a:r>
                        <a:rPr kumimoji="1" lang="ja-JP" altLang="en-US" sz="1000" kern="1200" dirty="0">
                          <a:effectLst/>
                        </a:rPr>
                        <a:t>補装具の購入や修理に要した費用（基準額）から、所得に応じた自己負担額を差し引いた額を補装具費として市町村から支給されます。</a:t>
                      </a:r>
                      <a:endParaRPr kumimoji="1" lang="ja-JP" altLang="en-US" sz="10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299775876"/>
                  </a:ext>
                </a:extLst>
              </a:tr>
              <a:tr h="932542">
                <a:tc vMerge="1">
                  <a:txBody>
                    <a:bodyPr/>
                    <a:lstStyle/>
                    <a:p>
                      <a:endParaRPr kumimoji="1" lang="ja-JP" altLang="en-US" sz="1000" dirty="0"/>
                    </a:p>
                  </a:txBody>
                  <a:tcPr anchor="ctr"/>
                </a:tc>
                <a:tc vMerge="1">
                  <a:txBody>
                    <a:bodyPr/>
                    <a:lstStyle/>
                    <a:p>
                      <a:endParaRPr kumimoji="1" lang="ja-JP" altLang="en-US" sz="1000" dirty="0"/>
                    </a:p>
                  </a:txBody>
                  <a:tcPr anchor="ctr"/>
                </a:tc>
                <a:tc>
                  <a:txBody>
                    <a:bodyPr/>
                    <a:lstStyle/>
                    <a:p>
                      <a:r>
                        <a:rPr kumimoji="1" lang="ja-JP" altLang="en-US" sz="1000" dirty="0"/>
                        <a:t>地域生活支援事業</a:t>
                      </a:r>
                    </a:p>
                  </a:txBody>
                  <a:tcPr anchor="ctr"/>
                </a:tc>
                <a:tc>
                  <a:txBody>
                    <a:bodyPr/>
                    <a:lstStyle/>
                    <a:p>
                      <a:r>
                        <a:rPr kumimoji="1" lang="ja-JP" altLang="en-US" sz="1000" kern="1200" dirty="0">
                          <a:effectLst/>
                        </a:rPr>
                        <a:t>地域の特性や本人の状況に応じて、事業を計画的に実施します。</a:t>
                      </a:r>
                      <a:endParaRPr kumimoji="1" lang="en-US" altLang="ja-JP" sz="1000" kern="1200" dirty="0">
                        <a:effectLst/>
                      </a:endParaRPr>
                    </a:p>
                    <a:p>
                      <a:r>
                        <a:rPr kumimoji="1" lang="ja-JP" altLang="en-US" sz="1000" b="0" i="0" kern="1200" dirty="0">
                          <a:solidFill>
                            <a:schemeClr val="dk1"/>
                          </a:solidFill>
                          <a:effectLst/>
                          <a:latin typeface="+mn-lt"/>
                          <a:ea typeface="+mn-ea"/>
                          <a:cs typeface="+mn-cs"/>
                        </a:rPr>
                        <a:t>（移動支援）屋外での移動が困難な障がいのある人について、外出のための支援を行います。</a:t>
                      </a:r>
                      <a:endParaRPr kumimoji="1" lang="en-US" altLang="ja-JP" sz="1000" b="0" i="0" kern="1200" dirty="0">
                        <a:solidFill>
                          <a:schemeClr val="dk1"/>
                        </a:solidFill>
                        <a:effectLst/>
                        <a:latin typeface="+mn-lt"/>
                        <a:ea typeface="+mn-ea"/>
                        <a:cs typeface="+mn-cs"/>
                      </a:endParaRPr>
                    </a:p>
                    <a:p>
                      <a:r>
                        <a:rPr kumimoji="1" lang="ja-JP" altLang="en-US" sz="1000" b="0" i="0" kern="1200" dirty="0">
                          <a:solidFill>
                            <a:schemeClr val="dk1"/>
                          </a:solidFill>
                          <a:effectLst/>
                          <a:latin typeface="+mn-lt"/>
                          <a:ea typeface="+mn-ea"/>
                          <a:cs typeface="+mn-cs"/>
                        </a:rPr>
                        <a:t>（日常生活用具給付）自立生活支援用具等日常生活用具の給付または貸与を行います。</a:t>
                      </a:r>
                      <a:endParaRPr kumimoji="1" lang="en-US" altLang="ja-JP" sz="1000" b="0" i="0" kern="1200" dirty="0">
                        <a:solidFill>
                          <a:schemeClr val="dk1"/>
                        </a:solidFill>
                        <a:effectLst/>
                        <a:latin typeface="+mn-lt"/>
                        <a:ea typeface="+mn-ea"/>
                        <a:cs typeface="+mn-cs"/>
                      </a:endParaRPr>
                    </a:p>
                    <a:p>
                      <a:r>
                        <a:rPr kumimoji="1" lang="ja-JP" altLang="en-US" sz="1000" b="0" i="0" kern="1200" dirty="0">
                          <a:solidFill>
                            <a:schemeClr val="dk1"/>
                          </a:solidFill>
                          <a:effectLst/>
                          <a:latin typeface="+mn-lt"/>
                          <a:ea typeface="+mn-ea"/>
                          <a:cs typeface="+mn-cs"/>
                        </a:rPr>
                        <a:t>（タイムケア）家庭において介護を受けることができず、一時的に介護を必要とする場合にお預かりの支援を行います。</a:t>
                      </a:r>
                    </a:p>
                  </a:txBody>
                  <a:tcPr anchor="ctr"/>
                </a:tc>
                <a:extLst>
                  <a:ext uri="{0D108BD9-81ED-4DB2-BD59-A6C34878D82A}">
                    <a16:rowId xmlns:a16="http://schemas.microsoft.com/office/drawing/2014/main" val="1454459393"/>
                  </a:ext>
                </a:extLst>
              </a:tr>
            </a:tbl>
          </a:graphicData>
        </a:graphic>
      </p:graphicFrame>
      <p:sp>
        <p:nvSpPr>
          <p:cNvPr id="3" name="テキスト ボックス 2"/>
          <p:cNvSpPr txBox="1"/>
          <p:nvPr/>
        </p:nvSpPr>
        <p:spPr>
          <a:xfrm>
            <a:off x="531580" y="543794"/>
            <a:ext cx="1338828" cy="323165"/>
          </a:xfrm>
          <a:prstGeom prst="rect">
            <a:avLst/>
          </a:prstGeom>
          <a:solidFill>
            <a:schemeClr val="accent4">
              <a:lumMod val="40000"/>
              <a:lumOff val="60000"/>
            </a:schemeClr>
          </a:solidFill>
          <a:ln>
            <a:solidFill>
              <a:schemeClr val="tx1"/>
            </a:solidFill>
            <a:prstDash val="solid"/>
          </a:ln>
        </p:spPr>
        <p:txBody>
          <a:bodyPr wrap="none" rtlCol="0">
            <a:spAutoFit/>
          </a:bodyPr>
          <a:lstStyle/>
          <a:p>
            <a:r>
              <a:rPr lang="ja-JP" altLang="en-US" sz="1500" b="1" dirty="0">
                <a:latin typeface="+mj-lt"/>
              </a:rPr>
              <a:t>福祉サービス</a:t>
            </a:r>
          </a:p>
        </p:txBody>
      </p:sp>
      <p:sp>
        <p:nvSpPr>
          <p:cNvPr id="6" name="テキスト ボックス 5"/>
          <p:cNvSpPr txBox="1"/>
          <p:nvPr/>
        </p:nvSpPr>
        <p:spPr>
          <a:xfrm>
            <a:off x="2061897" y="505322"/>
            <a:ext cx="6682883" cy="400110"/>
          </a:xfrm>
          <a:prstGeom prst="rect">
            <a:avLst/>
          </a:prstGeom>
          <a:noFill/>
        </p:spPr>
        <p:txBody>
          <a:bodyPr wrap="square" rtlCol="0">
            <a:spAutoFit/>
          </a:bodyPr>
          <a:lstStyle/>
          <a:p>
            <a:r>
              <a:rPr kumimoji="1" lang="en-US" altLang="ja-JP" sz="1000" dirty="0"/>
              <a:t>※</a:t>
            </a:r>
            <a:r>
              <a:rPr kumimoji="1" lang="ja-JP" altLang="en-US" sz="1000" dirty="0"/>
              <a:t>北信</a:t>
            </a:r>
            <a:r>
              <a:rPr kumimoji="1" lang="en-US" altLang="ja-JP" sz="1000" dirty="0"/>
              <a:t>6</a:t>
            </a:r>
            <a:r>
              <a:rPr kumimoji="1" lang="ja-JP" altLang="en-US" sz="1000" dirty="0"/>
              <a:t>市町村（中野市・飯山市・山ノ内町・木島平村・野沢温泉村・栄村）で利用できないサービスもあるため、お住まいの市町村または北信圏域障害者総合相談支援センターにご確認ください。</a:t>
            </a:r>
          </a:p>
        </p:txBody>
      </p:sp>
      <p:sp>
        <p:nvSpPr>
          <p:cNvPr id="4" name="スライド番号プレースホルダー 3"/>
          <p:cNvSpPr>
            <a:spLocks noGrp="1"/>
          </p:cNvSpPr>
          <p:nvPr>
            <p:ph type="sldNum" sz="quarter" idx="12"/>
          </p:nvPr>
        </p:nvSpPr>
        <p:spPr/>
        <p:txBody>
          <a:bodyPr/>
          <a:lstStyle/>
          <a:p>
            <a:fld id="{37353911-E104-49F7-895A-9FE19259F372}" type="slidenum">
              <a:rPr kumimoji="1" lang="ja-JP" altLang="en-US" smtClean="0"/>
              <a:t>7</a:t>
            </a:fld>
            <a:endParaRPr kumimoji="1" lang="ja-JP" altLang="en-US"/>
          </a:p>
        </p:txBody>
      </p:sp>
    </p:spTree>
    <p:extLst>
      <p:ext uri="{BB962C8B-B14F-4D97-AF65-F5344CB8AC3E}">
        <p14:creationId xmlns:p14="http://schemas.microsoft.com/office/powerpoint/2010/main" val="416620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331" y="451108"/>
            <a:ext cx="5193380" cy="338554"/>
          </a:xfrm>
          <a:prstGeom prst="rect">
            <a:avLst/>
          </a:prstGeom>
          <a:solidFill>
            <a:schemeClr val="accent4">
              <a:lumMod val="40000"/>
              <a:lumOff val="60000"/>
            </a:schemeClr>
          </a:solidFill>
          <a:ln w="12700">
            <a:solidFill>
              <a:schemeClr val="accent1"/>
            </a:solidFill>
            <a:prstDash val="solid"/>
          </a:ln>
        </p:spPr>
        <p:txBody>
          <a:bodyPr wrap="square" rtlCol="0">
            <a:spAutoFit/>
          </a:bodyPr>
          <a:lstStyle/>
          <a:p>
            <a:pPr algn="ctr"/>
            <a:r>
              <a:rPr lang="ja-JP" altLang="en-US" sz="1600" b="1" dirty="0">
                <a:latin typeface="+mj-lt"/>
              </a:rPr>
              <a:t>障害福祉サービス利用までの流れ</a:t>
            </a:r>
          </a:p>
        </p:txBody>
      </p:sp>
      <p:sp>
        <p:nvSpPr>
          <p:cNvPr id="4" name="角丸四角形 3"/>
          <p:cNvSpPr/>
          <p:nvPr/>
        </p:nvSpPr>
        <p:spPr>
          <a:xfrm>
            <a:off x="540974" y="6266467"/>
            <a:ext cx="3015324" cy="3566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モニタリング</a:t>
            </a:r>
          </a:p>
        </p:txBody>
      </p:sp>
      <p:sp>
        <p:nvSpPr>
          <p:cNvPr id="5" name="角丸四角形 4"/>
          <p:cNvSpPr/>
          <p:nvPr/>
        </p:nvSpPr>
        <p:spPr>
          <a:xfrm>
            <a:off x="485191" y="1125880"/>
            <a:ext cx="3106603" cy="36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相談・申請</a:t>
            </a:r>
          </a:p>
        </p:txBody>
      </p:sp>
      <p:sp>
        <p:nvSpPr>
          <p:cNvPr id="6" name="角丸四角形 5"/>
          <p:cNvSpPr/>
          <p:nvPr/>
        </p:nvSpPr>
        <p:spPr>
          <a:xfrm>
            <a:off x="520687" y="1825093"/>
            <a:ext cx="3106604" cy="415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事業所見学・相談支援専門員の紹介</a:t>
            </a:r>
          </a:p>
        </p:txBody>
      </p:sp>
      <p:sp>
        <p:nvSpPr>
          <p:cNvPr id="7" name="角丸四角形 6"/>
          <p:cNvSpPr/>
          <p:nvPr/>
        </p:nvSpPr>
        <p:spPr>
          <a:xfrm>
            <a:off x="520686" y="3354850"/>
            <a:ext cx="3053359" cy="3916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サービス等利用計画案の作成</a:t>
            </a:r>
          </a:p>
        </p:txBody>
      </p:sp>
      <p:sp>
        <p:nvSpPr>
          <p:cNvPr id="8" name="角丸四角形 7"/>
          <p:cNvSpPr/>
          <p:nvPr/>
        </p:nvSpPr>
        <p:spPr>
          <a:xfrm>
            <a:off x="520685" y="4871822"/>
            <a:ext cx="3015323" cy="351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サービス支給決定</a:t>
            </a:r>
          </a:p>
        </p:txBody>
      </p:sp>
      <p:sp>
        <p:nvSpPr>
          <p:cNvPr id="9" name="角丸四角形 8"/>
          <p:cNvSpPr/>
          <p:nvPr/>
        </p:nvSpPr>
        <p:spPr>
          <a:xfrm>
            <a:off x="540976" y="5574070"/>
            <a:ext cx="3015323" cy="335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サービス利用開始</a:t>
            </a:r>
          </a:p>
        </p:txBody>
      </p:sp>
      <p:sp>
        <p:nvSpPr>
          <p:cNvPr id="10" name="右矢印 9"/>
          <p:cNvSpPr/>
          <p:nvPr/>
        </p:nvSpPr>
        <p:spPr>
          <a:xfrm rot="5400000">
            <a:off x="1743808" y="1429163"/>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3963326" y="3017518"/>
            <a:ext cx="1745016" cy="1877938"/>
          </a:xfrm>
          <a:prstGeom prst="wedgeRoundRectCallout">
            <a:avLst>
              <a:gd name="adj1" fmla="val -70625"/>
              <a:gd name="adj2" fmla="val 124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相談支援専門員がお子さまの想いを応援するプラン「サービス等利用計画」を作成します。お子さま・ご家族・関係者が集まって会議を行い、方向性を確認します。</a:t>
            </a:r>
          </a:p>
        </p:txBody>
      </p:sp>
      <p:sp>
        <p:nvSpPr>
          <p:cNvPr id="15" name="角丸四角形吹き出し 14"/>
          <p:cNvSpPr/>
          <p:nvPr/>
        </p:nvSpPr>
        <p:spPr>
          <a:xfrm>
            <a:off x="4167676" y="5574070"/>
            <a:ext cx="1745016" cy="1054136"/>
          </a:xfrm>
          <a:prstGeom prst="wedgeRoundRectCallout">
            <a:avLst>
              <a:gd name="adj1" fmla="val -79328"/>
              <a:gd name="adj2" fmla="val 406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サービス利用の様子をうかがっていきます。必要に応じてサービス変更も行います。</a:t>
            </a:r>
          </a:p>
        </p:txBody>
      </p:sp>
      <p:sp>
        <p:nvSpPr>
          <p:cNvPr id="17" name="右矢印 16"/>
          <p:cNvSpPr/>
          <p:nvPr/>
        </p:nvSpPr>
        <p:spPr>
          <a:xfrm rot="5400000">
            <a:off x="1726061" y="2188476"/>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5400000">
            <a:off x="1742260" y="3692744"/>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5400000">
            <a:off x="1742260" y="5168446"/>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rot="5400000">
            <a:off x="1749837" y="5848809"/>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6">
            <a:extLst>
              <a:ext uri="{FF2B5EF4-FFF2-40B4-BE49-F238E27FC236}">
                <a16:creationId xmlns:a16="http://schemas.microsoft.com/office/drawing/2014/main" id="{D18AC2D0-C11F-2BED-85AF-E5D1ACCD6D80}"/>
              </a:ext>
            </a:extLst>
          </p:cNvPr>
          <p:cNvSpPr/>
          <p:nvPr/>
        </p:nvSpPr>
        <p:spPr>
          <a:xfrm>
            <a:off x="520686" y="4109251"/>
            <a:ext cx="3035614" cy="3916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支援会議</a:t>
            </a:r>
          </a:p>
        </p:txBody>
      </p:sp>
      <p:sp>
        <p:nvSpPr>
          <p:cNvPr id="11" name="右矢印 18">
            <a:extLst>
              <a:ext uri="{FF2B5EF4-FFF2-40B4-BE49-F238E27FC236}">
                <a16:creationId xmlns:a16="http://schemas.microsoft.com/office/drawing/2014/main" id="{F5036F86-78C7-C631-2F71-92A6229B096C}"/>
              </a:ext>
            </a:extLst>
          </p:cNvPr>
          <p:cNvSpPr/>
          <p:nvPr/>
        </p:nvSpPr>
        <p:spPr>
          <a:xfrm rot="5400000">
            <a:off x="1742260" y="4439714"/>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3963325" y="1125880"/>
            <a:ext cx="1745016" cy="643627"/>
          </a:xfrm>
          <a:prstGeom prst="wedgeRoundRectCallout">
            <a:avLst>
              <a:gd name="adj1" fmla="val -69234"/>
              <a:gd name="adj2" fmla="val -211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お住まいの市町村福祉課にご相談ください。</a:t>
            </a:r>
          </a:p>
        </p:txBody>
      </p:sp>
      <p:sp>
        <p:nvSpPr>
          <p:cNvPr id="13" name="四角形: 角を丸くする 12">
            <a:extLst>
              <a:ext uri="{FF2B5EF4-FFF2-40B4-BE49-F238E27FC236}">
                <a16:creationId xmlns:a16="http://schemas.microsoft.com/office/drawing/2014/main" id="{12DCD6A2-E835-7109-D3CA-E44D05B87F00}"/>
              </a:ext>
            </a:extLst>
          </p:cNvPr>
          <p:cNvSpPr/>
          <p:nvPr/>
        </p:nvSpPr>
        <p:spPr>
          <a:xfrm>
            <a:off x="5999675" y="756490"/>
            <a:ext cx="2959820" cy="25850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★病院に所定の診断書を依頼し、市町村障がい福祉担当課へ申請します。</a:t>
            </a:r>
          </a:p>
          <a:p>
            <a:r>
              <a:rPr kumimoji="1" lang="ja-JP" altLang="en-US" sz="1200" dirty="0">
                <a:solidFill>
                  <a:schemeClr val="tx1"/>
                </a:solidFill>
              </a:rPr>
              <a:t>手帳を取得すると、利用できる制度・サービスが広がります。</a:t>
            </a:r>
          </a:p>
          <a:p>
            <a:r>
              <a:rPr kumimoji="1" lang="ja-JP" altLang="en-US" sz="1200" dirty="0">
                <a:solidFill>
                  <a:schemeClr val="tx1"/>
                </a:solidFill>
              </a:rPr>
              <a:t>また、手当を支給し経済的な支援をおこないます。</a:t>
            </a:r>
            <a:endParaRPr kumimoji="1" lang="en-US" altLang="ja-JP" sz="1200" dirty="0">
              <a:solidFill>
                <a:schemeClr val="tx1"/>
              </a:solidFill>
            </a:endParaRPr>
          </a:p>
          <a:p>
            <a:endParaRPr kumimoji="1" lang="ja-JP" altLang="en-US" sz="1200" dirty="0">
              <a:solidFill>
                <a:schemeClr val="tx1"/>
              </a:solidFill>
            </a:endParaRPr>
          </a:p>
          <a:p>
            <a:r>
              <a:rPr kumimoji="1" lang="en-US" altLang="ja-JP" sz="1200" dirty="0">
                <a:solidFill>
                  <a:schemeClr val="tx1"/>
                </a:solidFill>
              </a:rPr>
              <a:t>【</a:t>
            </a:r>
            <a:r>
              <a:rPr kumimoji="1" lang="ja-JP" altLang="en-US" sz="1200" dirty="0">
                <a:solidFill>
                  <a:schemeClr val="tx1"/>
                </a:solidFill>
              </a:rPr>
              <a:t>窓口</a:t>
            </a:r>
            <a:r>
              <a:rPr kumimoji="1" lang="en-US" altLang="ja-JP" sz="1200" dirty="0">
                <a:solidFill>
                  <a:schemeClr val="tx1"/>
                </a:solidFill>
              </a:rPr>
              <a:t>】</a:t>
            </a:r>
            <a:r>
              <a:rPr kumimoji="1" lang="ja-JP" altLang="en-US" sz="1200" dirty="0">
                <a:solidFill>
                  <a:schemeClr val="tx1"/>
                </a:solidFill>
              </a:rPr>
              <a:t>市町村障がい福祉係</a:t>
            </a:r>
            <a:endParaRPr kumimoji="1" lang="en-US" altLang="ja-JP" sz="1200" dirty="0">
              <a:solidFill>
                <a:schemeClr val="tx1"/>
              </a:solidFill>
            </a:endParaRPr>
          </a:p>
          <a:p>
            <a:r>
              <a:rPr kumimoji="1" lang="ja-JP" altLang="en-US" sz="1200" dirty="0">
                <a:solidFill>
                  <a:schemeClr val="tx1"/>
                </a:solidFill>
              </a:rPr>
              <a:t>・身体障害者手帳・療育手帳</a:t>
            </a:r>
          </a:p>
          <a:p>
            <a:r>
              <a:rPr kumimoji="1" lang="ja-JP" altLang="en-US" sz="1200" dirty="0">
                <a:solidFill>
                  <a:schemeClr val="tx1"/>
                </a:solidFill>
              </a:rPr>
              <a:t>・特別児童扶養手当</a:t>
            </a:r>
          </a:p>
          <a:p>
            <a:r>
              <a:rPr kumimoji="1" lang="ja-JP" altLang="en-US" sz="1200" dirty="0">
                <a:solidFill>
                  <a:schemeClr val="tx1"/>
                </a:solidFill>
              </a:rPr>
              <a:t>・障害児福祉手当</a:t>
            </a:r>
          </a:p>
        </p:txBody>
      </p:sp>
      <p:sp>
        <p:nvSpPr>
          <p:cNvPr id="16" name="四角形: 角を丸くする 15">
            <a:extLst>
              <a:ext uri="{FF2B5EF4-FFF2-40B4-BE49-F238E27FC236}">
                <a16:creationId xmlns:a16="http://schemas.microsoft.com/office/drawing/2014/main" id="{D78F64E8-A457-08A1-F45C-70526805D544}"/>
              </a:ext>
            </a:extLst>
          </p:cNvPr>
          <p:cNvSpPr/>
          <p:nvPr/>
        </p:nvSpPr>
        <p:spPr>
          <a:xfrm>
            <a:off x="5981493" y="4042277"/>
            <a:ext cx="2978002" cy="25850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★ケアや生活に必要な福祉用具</a:t>
            </a:r>
            <a:endParaRPr lang="en-US" altLang="ja-JP" sz="1200" dirty="0">
              <a:solidFill>
                <a:schemeClr val="tx1"/>
              </a:solidFill>
            </a:endParaRPr>
          </a:p>
          <a:p>
            <a:r>
              <a:rPr lang="ja-JP" altLang="en-US" sz="1200" dirty="0">
                <a:solidFill>
                  <a:schemeClr val="tx1"/>
                </a:solidFill>
              </a:rPr>
              <a:t>（補装具・日常生活用具）の購入</a:t>
            </a:r>
            <a:endParaRPr lang="en-US" altLang="ja-JP" sz="1200" dirty="0">
              <a:solidFill>
                <a:schemeClr val="tx1"/>
              </a:solidFill>
            </a:endParaRPr>
          </a:p>
          <a:p>
            <a:r>
              <a:rPr lang="ja-JP" altLang="en-US" sz="1200" dirty="0">
                <a:solidFill>
                  <a:schemeClr val="tx1"/>
                </a:solidFill>
              </a:rPr>
              <a:t>費用 の一部が 支給されます。 </a:t>
            </a:r>
            <a:endParaRPr lang="en-US" altLang="ja-JP" sz="1200" dirty="0">
              <a:solidFill>
                <a:schemeClr val="tx1"/>
              </a:solidFill>
            </a:endParaRPr>
          </a:p>
          <a:p>
            <a:endParaRPr lang="en-US" altLang="ja-JP" sz="1200" dirty="0">
              <a:solidFill>
                <a:schemeClr val="tx1"/>
              </a:solidFill>
            </a:endParaRPr>
          </a:p>
          <a:p>
            <a:r>
              <a:rPr lang="en-US" altLang="ja-JP" sz="1200" dirty="0">
                <a:solidFill>
                  <a:schemeClr val="tx1"/>
                </a:solidFill>
              </a:rPr>
              <a:t>【</a:t>
            </a:r>
            <a:r>
              <a:rPr lang="ja-JP" altLang="en-US" sz="1200" dirty="0">
                <a:solidFill>
                  <a:schemeClr val="tx1"/>
                </a:solidFill>
              </a:rPr>
              <a:t>窓口</a:t>
            </a:r>
            <a:r>
              <a:rPr lang="en-US" altLang="ja-JP" sz="1200" dirty="0">
                <a:solidFill>
                  <a:schemeClr val="tx1"/>
                </a:solidFill>
              </a:rPr>
              <a:t>】</a:t>
            </a:r>
            <a:r>
              <a:rPr lang="ja-JP" altLang="en-US" sz="1200" dirty="0">
                <a:solidFill>
                  <a:schemeClr val="tx1"/>
                </a:solidFill>
              </a:rPr>
              <a:t>市町村障がい福祉係</a:t>
            </a:r>
            <a:endParaRPr lang="en-US" altLang="ja-JP" sz="1200" dirty="0">
              <a:solidFill>
                <a:schemeClr val="tx1"/>
              </a:solidFill>
            </a:endParaRPr>
          </a:p>
          <a:p>
            <a:endParaRPr lang="en-US" altLang="ja-JP" sz="1200" dirty="0">
              <a:solidFill>
                <a:schemeClr val="tx1"/>
              </a:solidFill>
            </a:endParaRPr>
          </a:p>
          <a:p>
            <a:r>
              <a:rPr lang="en-US" altLang="ja-JP" sz="1200" dirty="0">
                <a:solidFill>
                  <a:schemeClr val="tx1"/>
                </a:solidFill>
              </a:rPr>
              <a:t> </a:t>
            </a:r>
            <a:r>
              <a:rPr lang="ja-JP" altLang="en-US" sz="1200" dirty="0">
                <a:solidFill>
                  <a:schemeClr val="tx1"/>
                </a:solidFill>
              </a:rPr>
              <a:t>・補装具費等支給制度</a:t>
            </a:r>
            <a:endParaRPr lang="en-US" altLang="ja-JP" sz="1200" dirty="0">
              <a:solidFill>
                <a:schemeClr val="tx1"/>
              </a:solidFill>
            </a:endParaRPr>
          </a:p>
          <a:p>
            <a:r>
              <a:rPr lang="ja-JP" altLang="en-US" sz="1200" dirty="0">
                <a:solidFill>
                  <a:schemeClr val="tx1"/>
                </a:solidFill>
              </a:rPr>
              <a:t>（ 車椅子、座位保持椅子など）</a:t>
            </a:r>
            <a:endParaRPr lang="en-US" altLang="ja-JP" sz="1200" dirty="0">
              <a:solidFill>
                <a:schemeClr val="tx1"/>
              </a:solidFill>
            </a:endParaRPr>
          </a:p>
          <a:p>
            <a:r>
              <a:rPr lang="ja-JP" altLang="en-US" sz="1200" dirty="0">
                <a:solidFill>
                  <a:schemeClr val="tx1"/>
                </a:solidFill>
              </a:rPr>
              <a:t>・日常生活用具給付等 </a:t>
            </a:r>
            <a:endParaRPr lang="en-US" altLang="ja-JP" sz="1200" dirty="0">
              <a:solidFill>
                <a:schemeClr val="tx1"/>
              </a:solidFill>
            </a:endParaRPr>
          </a:p>
          <a:p>
            <a:r>
              <a:rPr lang="ja-JP" altLang="en-US" sz="1200" dirty="0">
                <a:solidFill>
                  <a:schemeClr val="tx1"/>
                </a:solidFill>
              </a:rPr>
              <a:t>（吸引器、入浴補助具など）</a:t>
            </a:r>
            <a:endParaRPr lang="en-US" altLang="ja-JP" sz="1200" dirty="0">
              <a:solidFill>
                <a:schemeClr val="tx1"/>
              </a:solidFill>
            </a:endParaRPr>
          </a:p>
          <a:p>
            <a:r>
              <a:rPr lang="ja-JP" altLang="en-US" sz="1200" dirty="0">
                <a:solidFill>
                  <a:schemeClr val="tx1"/>
                </a:solidFill>
              </a:rPr>
              <a:t>（３歳～紙おむつ） </a:t>
            </a:r>
            <a:endParaRPr lang="en-US" altLang="ja-JP" sz="1200" dirty="0">
              <a:solidFill>
                <a:schemeClr val="tx1"/>
              </a:solidFill>
            </a:endParaRPr>
          </a:p>
        </p:txBody>
      </p:sp>
      <p:sp>
        <p:nvSpPr>
          <p:cNvPr id="22" name="テキスト ボックス 21">
            <a:extLst>
              <a:ext uri="{FF2B5EF4-FFF2-40B4-BE49-F238E27FC236}">
                <a16:creationId xmlns:a16="http://schemas.microsoft.com/office/drawing/2014/main" id="{BAD0AD9F-033C-B01C-2018-129D0B342EAC}"/>
              </a:ext>
            </a:extLst>
          </p:cNvPr>
          <p:cNvSpPr txBox="1"/>
          <p:nvPr/>
        </p:nvSpPr>
        <p:spPr>
          <a:xfrm>
            <a:off x="6379691" y="451108"/>
            <a:ext cx="2151250" cy="415498"/>
          </a:xfrm>
          <a:prstGeom prst="rect">
            <a:avLst/>
          </a:prstGeom>
          <a:solidFill>
            <a:schemeClr val="accent4">
              <a:lumMod val="40000"/>
              <a:lumOff val="60000"/>
            </a:schemeClr>
          </a:solidFill>
          <a:ln w="12700">
            <a:solidFill>
              <a:schemeClr val="accent1">
                <a:shade val="50000"/>
              </a:schemeClr>
            </a:solidFill>
            <a:prstDash val="solid"/>
          </a:ln>
        </p:spPr>
        <p:txBody>
          <a:bodyPr wrap="square" rtlCol="0">
            <a:spAutoFit/>
          </a:bodyPr>
          <a:lstStyle/>
          <a:p>
            <a:pPr algn="ctr"/>
            <a:r>
              <a:rPr lang="ja-JP" altLang="en-US" sz="1050" b="1" dirty="0">
                <a:latin typeface="+mj-lt"/>
              </a:rPr>
              <a:t>障がい者手帳</a:t>
            </a:r>
            <a:endParaRPr lang="en-US" altLang="ja-JP" sz="1050" b="1" dirty="0">
              <a:latin typeface="+mj-lt"/>
            </a:endParaRPr>
          </a:p>
          <a:p>
            <a:pPr algn="ctr"/>
            <a:r>
              <a:rPr lang="ja-JP" altLang="en-US" sz="1050" b="1" dirty="0">
                <a:latin typeface="+mj-lt"/>
              </a:rPr>
              <a:t>各種手当について</a:t>
            </a:r>
          </a:p>
        </p:txBody>
      </p:sp>
      <p:sp>
        <p:nvSpPr>
          <p:cNvPr id="23" name="テキスト ボックス 22">
            <a:extLst>
              <a:ext uri="{FF2B5EF4-FFF2-40B4-BE49-F238E27FC236}">
                <a16:creationId xmlns:a16="http://schemas.microsoft.com/office/drawing/2014/main" id="{E8003F40-7147-8A5F-4F8C-7F658701045E}"/>
              </a:ext>
            </a:extLst>
          </p:cNvPr>
          <p:cNvSpPr txBox="1"/>
          <p:nvPr/>
        </p:nvSpPr>
        <p:spPr>
          <a:xfrm>
            <a:off x="6387270" y="3772448"/>
            <a:ext cx="2151250" cy="338554"/>
          </a:xfrm>
          <a:prstGeom prst="rect">
            <a:avLst/>
          </a:prstGeom>
          <a:solidFill>
            <a:schemeClr val="accent4">
              <a:lumMod val="40000"/>
              <a:lumOff val="60000"/>
            </a:schemeClr>
          </a:solidFill>
          <a:ln w="12700">
            <a:solidFill>
              <a:schemeClr val="accent1">
                <a:shade val="50000"/>
              </a:schemeClr>
            </a:solidFill>
            <a:prstDash val="solid"/>
          </a:ln>
        </p:spPr>
        <p:txBody>
          <a:bodyPr wrap="square" rtlCol="0">
            <a:spAutoFit/>
          </a:bodyPr>
          <a:lstStyle/>
          <a:p>
            <a:pPr algn="ctr"/>
            <a:r>
              <a:rPr lang="ja-JP" altLang="en-US" sz="1600" b="1" dirty="0">
                <a:latin typeface="+mj-lt"/>
              </a:rPr>
              <a:t>福祉用具について</a:t>
            </a:r>
          </a:p>
        </p:txBody>
      </p:sp>
      <p:sp>
        <p:nvSpPr>
          <p:cNvPr id="24" name="角丸四角形 5">
            <a:extLst>
              <a:ext uri="{FF2B5EF4-FFF2-40B4-BE49-F238E27FC236}">
                <a16:creationId xmlns:a16="http://schemas.microsoft.com/office/drawing/2014/main" id="{F773C058-B816-F5BA-C688-C9291E39A24E}"/>
              </a:ext>
            </a:extLst>
          </p:cNvPr>
          <p:cNvSpPr/>
          <p:nvPr/>
        </p:nvSpPr>
        <p:spPr>
          <a:xfrm>
            <a:off x="520687" y="2604112"/>
            <a:ext cx="3071108" cy="415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面談</a:t>
            </a:r>
          </a:p>
        </p:txBody>
      </p:sp>
      <p:sp>
        <p:nvSpPr>
          <p:cNvPr id="25" name="右矢印 17">
            <a:extLst>
              <a:ext uri="{FF2B5EF4-FFF2-40B4-BE49-F238E27FC236}">
                <a16:creationId xmlns:a16="http://schemas.microsoft.com/office/drawing/2014/main" id="{880E8C06-125B-0328-3D92-149A751D3F43}"/>
              </a:ext>
            </a:extLst>
          </p:cNvPr>
          <p:cNvSpPr/>
          <p:nvPr/>
        </p:nvSpPr>
        <p:spPr>
          <a:xfrm rot="5400000">
            <a:off x="1726060" y="2956363"/>
            <a:ext cx="344469" cy="466779"/>
          </a:xfrm>
          <a:prstGeom prst="rightArrow">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814898BC-FA8F-5703-5260-9E36940FB5DD}"/>
              </a:ext>
            </a:extLst>
          </p:cNvPr>
          <p:cNvPicPr>
            <a:picLocks noChangeAspect="1"/>
          </p:cNvPicPr>
          <p:nvPr/>
        </p:nvPicPr>
        <p:blipFill>
          <a:blip r:embed="rId2"/>
          <a:stretch>
            <a:fillRect/>
          </a:stretch>
        </p:blipFill>
        <p:spPr>
          <a:xfrm>
            <a:off x="8153825" y="5793563"/>
            <a:ext cx="615149" cy="615149"/>
          </a:xfrm>
          <a:prstGeom prst="rect">
            <a:avLst/>
          </a:prstGeom>
        </p:spPr>
      </p:pic>
      <p:sp>
        <p:nvSpPr>
          <p:cNvPr id="12" name="スライド番号プレースホルダー 11"/>
          <p:cNvSpPr>
            <a:spLocks noGrp="1"/>
          </p:cNvSpPr>
          <p:nvPr>
            <p:ph type="sldNum" sz="quarter" idx="12"/>
          </p:nvPr>
        </p:nvSpPr>
        <p:spPr/>
        <p:txBody>
          <a:bodyPr/>
          <a:lstStyle/>
          <a:p>
            <a:fld id="{37353911-E104-49F7-895A-9FE19259F372}" type="slidenum">
              <a:rPr kumimoji="1" lang="ja-JP" altLang="en-US" smtClean="0"/>
              <a:t>8</a:t>
            </a:fld>
            <a:endParaRPr kumimoji="1" lang="ja-JP" altLang="en-US"/>
          </a:p>
        </p:txBody>
      </p:sp>
      <p:sp>
        <p:nvSpPr>
          <p:cNvPr id="26" name="矢印: 左カーブ 25">
            <a:extLst>
              <a:ext uri="{FF2B5EF4-FFF2-40B4-BE49-F238E27FC236}">
                <a16:creationId xmlns:a16="http://schemas.microsoft.com/office/drawing/2014/main" id="{861110CA-C393-A36B-FF9F-9E60E54CC683}"/>
              </a:ext>
            </a:extLst>
          </p:cNvPr>
          <p:cNvSpPr/>
          <p:nvPr/>
        </p:nvSpPr>
        <p:spPr>
          <a:xfrm rot="10800000">
            <a:off x="76540" y="3429000"/>
            <a:ext cx="530814" cy="3087178"/>
          </a:xfrm>
          <a:prstGeom prst="curvedLeftArrow">
            <a:avLst>
              <a:gd name="adj1" fmla="val 25000"/>
              <a:gd name="adj2" fmla="val 50000"/>
              <a:gd name="adj3" fmla="val 40401"/>
            </a:avLst>
          </a:prstGeom>
          <a:solidFill>
            <a:srgbClr val="FFCCC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6812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EDAB1C79-9A16-45B5-29D2-3A781DAA2B8B}"/>
              </a:ext>
            </a:extLst>
          </p:cNvPr>
          <p:cNvSpPr/>
          <p:nvPr/>
        </p:nvSpPr>
        <p:spPr>
          <a:xfrm>
            <a:off x="6274002" y="3515011"/>
            <a:ext cx="2727789" cy="31360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★訪問看護ステーションなかの</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★訪問看護ステーションなかの</a:t>
            </a:r>
            <a:endParaRPr kumimoji="1" lang="en-US" altLang="ja-JP" sz="1100" dirty="0">
              <a:solidFill>
                <a:schemeClr val="tx1"/>
              </a:solidFill>
            </a:endParaRPr>
          </a:p>
          <a:p>
            <a:r>
              <a:rPr kumimoji="1" lang="ja-JP" altLang="en-US" sz="1100" dirty="0">
                <a:solidFill>
                  <a:schemeClr val="tx1"/>
                </a:solidFill>
              </a:rPr>
              <a:t>　サテライトきたしなの</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★訪問看護ステーション希望</a:t>
            </a:r>
            <a:endParaRPr kumimoji="1" lang="en-US" altLang="ja-JP" sz="1100" dirty="0">
              <a:solidFill>
                <a:schemeClr val="tx1"/>
              </a:solidFill>
            </a:endParaRPr>
          </a:p>
          <a:p>
            <a:endParaRPr kumimoji="1" lang="en-US" altLang="ja-JP" sz="1100" dirty="0">
              <a:solidFill>
                <a:schemeClr val="tx1"/>
              </a:solidFill>
            </a:endParaRPr>
          </a:p>
          <a:p>
            <a:pPr algn="ctr"/>
            <a:r>
              <a:rPr kumimoji="1" lang="ja-JP" altLang="en-US" sz="1100" dirty="0">
                <a:solidFill>
                  <a:schemeClr val="tx1"/>
                </a:solidFill>
              </a:rPr>
              <a:t>～（要相談）～</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★訪問看護ステーションちとせ</a:t>
            </a:r>
            <a:endParaRPr kumimoji="1" lang="en-US" altLang="ja-JP" sz="1100" dirty="0">
              <a:solidFill>
                <a:schemeClr val="tx1"/>
              </a:solidFill>
            </a:endParaRPr>
          </a:p>
          <a:p>
            <a:endParaRPr kumimoji="1" lang="en-US" altLang="ja-JP" sz="1100" dirty="0">
              <a:solidFill>
                <a:schemeClr val="tx1"/>
              </a:solidFill>
            </a:endParaRPr>
          </a:p>
          <a:p>
            <a:r>
              <a:rPr kumimoji="1" lang="ja-JP" altLang="en-US" sz="1100" dirty="0">
                <a:solidFill>
                  <a:schemeClr val="tx1"/>
                </a:solidFill>
              </a:rPr>
              <a:t>★訪問看護ステーションたかやしろ</a:t>
            </a:r>
            <a:endParaRPr kumimoji="1" lang="en-US" altLang="ja-JP" sz="1100" dirty="0">
              <a:solidFill>
                <a:schemeClr val="tx1"/>
              </a:solidFill>
            </a:endParaRPr>
          </a:p>
          <a:p>
            <a:endParaRPr kumimoji="1" lang="ja-JP" altLang="en-US" sz="1100" dirty="0">
              <a:solidFill>
                <a:schemeClr val="tx1"/>
              </a:solidFill>
            </a:endParaRPr>
          </a:p>
          <a:p>
            <a:r>
              <a:rPr kumimoji="1" lang="ja-JP" altLang="en-US" sz="1100" dirty="0">
                <a:solidFill>
                  <a:schemeClr val="tx1"/>
                </a:solidFill>
              </a:rPr>
              <a:t>★飯山赤十字訪問看護ステーション</a:t>
            </a:r>
          </a:p>
          <a:p>
            <a:endParaRPr kumimoji="1" lang="en-US" altLang="ja-JP" sz="1100" dirty="0">
              <a:solidFill>
                <a:schemeClr val="tx1"/>
              </a:solidFill>
            </a:endParaRPr>
          </a:p>
          <a:p>
            <a:r>
              <a:rPr kumimoji="1" lang="ja-JP" altLang="en-US" sz="1100" dirty="0">
                <a:solidFill>
                  <a:schemeClr val="tx1"/>
                </a:solidFill>
              </a:rPr>
              <a:t>★訪問看護ステーション</a:t>
            </a:r>
            <a:endParaRPr kumimoji="1" lang="en-US" altLang="ja-JP" sz="1100" dirty="0">
              <a:solidFill>
                <a:schemeClr val="tx1"/>
              </a:solidFill>
            </a:endParaRPr>
          </a:p>
          <a:p>
            <a:r>
              <a:rPr kumimoji="1" lang="ja-JP" altLang="en-US" sz="1100" dirty="0">
                <a:solidFill>
                  <a:schemeClr val="tx1"/>
                </a:solidFill>
              </a:rPr>
              <a:t>　あいあい</a:t>
            </a:r>
            <a:endParaRPr kumimoji="1" lang="en-US" altLang="ja-JP" sz="1100" dirty="0">
              <a:solidFill>
                <a:schemeClr val="tx1"/>
              </a:solidFill>
            </a:endParaRPr>
          </a:p>
        </p:txBody>
      </p:sp>
      <p:pic>
        <p:nvPicPr>
          <p:cNvPr id="5" name="図 4">
            <a:extLst>
              <a:ext uri="{FF2B5EF4-FFF2-40B4-BE49-F238E27FC236}">
                <a16:creationId xmlns:a16="http://schemas.microsoft.com/office/drawing/2014/main" id="{ED6D3165-130E-111D-7B14-452D06E6EE7D}"/>
              </a:ext>
            </a:extLst>
          </p:cNvPr>
          <p:cNvPicPr>
            <a:picLocks noChangeAspect="1"/>
          </p:cNvPicPr>
          <p:nvPr/>
        </p:nvPicPr>
        <p:blipFill>
          <a:blip r:embed="rId2"/>
          <a:stretch>
            <a:fillRect/>
          </a:stretch>
        </p:blipFill>
        <p:spPr>
          <a:xfrm>
            <a:off x="-15521" y="3811186"/>
            <a:ext cx="1147952" cy="879882"/>
          </a:xfrm>
          <a:prstGeom prst="rect">
            <a:avLst/>
          </a:prstGeom>
        </p:spPr>
      </p:pic>
      <p:graphicFrame>
        <p:nvGraphicFramePr>
          <p:cNvPr id="12" name="表 11">
            <a:extLst>
              <a:ext uri="{FF2B5EF4-FFF2-40B4-BE49-F238E27FC236}">
                <a16:creationId xmlns:a16="http://schemas.microsoft.com/office/drawing/2014/main" id="{C76A8134-2853-C17F-CE6B-DD18F6899E28}"/>
              </a:ext>
            </a:extLst>
          </p:cNvPr>
          <p:cNvGraphicFramePr>
            <a:graphicFrameLocks noGrp="1"/>
          </p:cNvGraphicFramePr>
          <p:nvPr>
            <p:extLst>
              <p:ext uri="{D42A27DB-BD31-4B8C-83A1-F6EECF244321}">
                <p14:modId xmlns:p14="http://schemas.microsoft.com/office/powerpoint/2010/main" val="3882489994"/>
              </p:ext>
            </p:extLst>
          </p:nvPr>
        </p:nvGraphicFramePr>
        <p:xfrm>
          <a:off x="1265154" y="744330"/>
          <a:ext cx="7785224" cy="2599061"/>
        </p:xfrm>
        <a:graphic>
          <a:graphicData uri="http://schemas.openxmlformats.org/drawingml/2006/table">
            <a:tbl>
              <a:tblPr firstRow="1" bandRow="1">
                <a:tableStyleId>{21E4AEA4-8DFA-4A89-87EB-49C32662AFE0}</a:tableStyleId>
              </a:tblPr>
              <a:tblGrid>
                <a:gridCol w="2080570">
                  <a:extLst>
                    <a:ext uri="{9D8B030D-6E8A-4147-A177-3AD203B41FA5}">
                      <a16:colId xmlns:a16="http://schemas.microsoft.com/office/drawing/2014/main" val="1876368442"/>
                    </a:ext>
                  </a:extLst>
                </a:gridCol>
                <a:gridCol w="2774428">
                  <a:extLst>
                    <a:ext uri="{9D8B030D-6E8A-4147-A177-3AD203B41FA5}">
                      <a16:colId xmlns:a16="http://schemas.microsoft.com/office/drawing/2014/main" val="1792793540"/>
                    </a:ext>
                  </a:extLst>
                </a:gridCol>
                <a:gridCol w="2930226">
                  <a:extLst>
                    <a:ext uri="{9D8B030D-6E8A-4147-A177-3AD203B41FA5}">
                      <a16:colId xmlns:a16="http://schemas.microsoft.com/office/drawing/2014/main" val="3432810102"/>
                    </a:ext>
                  </a:extLst>
                </a:gridCol>
              </a:tblGrid>
              <a:tr h="307478">
                <a:tc>
                  <a:txBody>
                    <a:bodyPr/>
                    <a:lstStyle/>
                    <a:p>
                      <a:pPr algn="l"/>
                      <a:r>
                        <a:rPr kumimoji="1" lang="ja-JP" altLang="en-US" sz="1200" dirty="0"/>
                        <a:t>役所</a:t>
                      </a:r>
                    </a:p>
                  </a:txBody>
                  <a:tcPr marL="68580" marR="68580" marT="34290" marB="34290" anchor="ctr"/>
                </a:tc>
                <a:tc>
                  <a:txBody>
                    <a:bodyPr/>
                    <a:lstStyle/>
                    <a:p>
                      <a:pPr algn="l"/>
                      <a:r>
                        <a:rPr kumimoji="1" lang="ja-JP" altLang="en-US" sz="1200" dirty="0"/>
                        <a:t>担当課・係</a:t>
                      </a:r>
                    </a:p>
                  </a:txBody>
                  <a:tcPr marL="68580" marR="68580" marT="34290" marB="34290" anchor="ctr"/>
                </a:tc>
                <a:tc>
                  <a:txBody>
                    <a:bodyPr/>
                    <a:lstStyle/>
                    <a:p>
                      <a:pPr algn="l"/>
                      <a:r>
                        <a:rPr kumimoji="1" lang="ja-JP" altLang="en-US" sz="1200" dirty="0"/>
                        <a:t>電話番号</a:t>
                      </a:r>
                    </a:p>
                  </a:txBody>
                  <a:tcPr marL="68580" marR="68580" marT="34290" marB="34290" anchor="ctr"/>
                </a:tc>
                <a:extLst>
                  <a:ext uri="{0D108BD9-81ED-4DB2-BD59-A6C34878D82A}">
                    <a16:rowId xmlns:a16="http://schemas.microsoft.com/office/drawing/2014/main" val="768711743"/>
                  </a:ext>
                </a:extLst>
              </a:tr>
              <a:tr h="307478">
                <a:tc>
                  <a:txBody>
                    <a:bodyPr/>
                    <a:lstStyle/>
                    <a:p>
                      <a:pPr algn="l"/>
                      <a:r>
                        <a:rPr kumimoji="1" lang="ja-JP" altLang="en-US" sz="1200" dirty="0"/>
                        <a:t>　北信保健福祉事務所</a:t>
                      </a:r>
                      <a:endParaRPr kumimoji="1" lang="en-US" altLang="ja-JP" sz="1200" dirty="0"/>
                    </a:p>
                  </a:txBody>
                  <a:tcPr marL="68580" marR="68580" marT="34290" marB="34290" anchor="ctr"/>
                </a:tc>
                <a:tc>
                  <a:txBody>
                    <a:bodyPr/>
                    <a:lstStyle/>
                    <a:p>
                      <a:pPr algn="l"/>
                      <a:r>
                        <a:rPr kumimoji="1" lang="ja-JP" altLang="en-US" sz="1200" dirty="0"/>
                        <a:t>　健康づくり支援課</a:t>
                      </a:r>
                      <a:r>
                        <a:rPr kumimoji="1" lang="ja-JP" altLang="en-US" sz="1200" baseline="0" dirty="0"/>
                        <a:t>　</a:t>
                      </a:r>
                      <a:r>
                        <a:rPr kumimoji="1" lang="ja-JP" altLang="en-US" sz="1200" dirty="0"/>
                        <a:t>保健衛生係</a:t>
                      </a:r>
                    </a:p>
                  </a:txBody>
                  <a:tcPr marL="68580" marR="68580" marT="34290" marB="34290" anchor="ctr"/>
                </a:tc>
                <a:tc>
                  <a:txBody>
                    <a:bodyPr/>
                    <a:lstStyle/>
                    <a:p>
                      <a:pPr algn="l"/>
                      <a:r>
                        <a:rPr kumimoji="1" lang="ja-JP" altLang="en-US" sz="1200" dirty="0"/>
                        <a:t>　０２６９－６２－６１０４</a:t>
                      </a:r>
                    </a:p>
                  </a:txBody>
                  <a:tcPr marL="68580" marR="68580" marT="34290" marB="34290" anchor="ctr"/>
                </a:tc>
                <a:extLst>
                  <a:ext uri="{0D108BD9-81ED-4DB2-BD59-A6C34878D82A}">
                    <a16:rowId xmlns:a16="http://schemas.microsoft.com/office/drawing/2014/main" val="3792837343"/>
                  </a:ext>
                </a:extLst>
              </a:tr>
              <a:tr h="307478">
                <a:tc>
                  <a:txBody>
                    <a:bodyPr/>
                    <a:lstStyle/>
                    <a:p>
                      <a:pPr algn="l"/>
                      <a:r>
                        <a:rPr kumimoji="1" lang="ja-JP" altLang="en-US" sz="1200" dirty="0"/>
                        <a:t>　中野市役所</a:t>
                      </a:r>
                      <a:endParaRPr kumimoji="1" lang="en-US" altLang="ja-JP" sz="1200" dirty="0"/>
                    </a:p>
                  </a:txBody>
                  <a:tcPr marL="68580" marR="68580" marT="34290" marB="34290" anchor="ctr"/>
                </a:tc>
                <a:tc>
                  <a:txBody>
                    <a:bodyPr/>
                    <a:lstStyle/>
                    <a:p>
                      <a:pPr algn="l"/>
                      <a:r>
                        <a:rPr kumimoji="1" lang="ja-JP" altLang="en-US" sz="1200" dirty="0"/>
                        <a:t>　健康づくり課　母子保健係</a:t>
                      </a:r>
                    </a:p>
                  </a:txBody>
                  <a:tcPr marL="68580" marR="68580" marT="34290" marB="34290" anchor="ctr"/>
                </a:tc>
                <a:tc>
                  <a:txBody>
                    <a:bodyPr/>
                    <a:lstStyle/>
                    <a:p>
                      <a:pPr algn="l"/>
                      <a:r>
                        <a:rPr kumimoji="1" lang="ja-JP" altLang="en-US" sz="1200" dirty="0"/>
                        <a:t>　０２６９－２２－２１１１</a:t>
                      </a:r>
                    </a:p>
                  </a:txBody>
                  <a:tcPr marL="68580" marR="68580" marT="34290" marB="34290" anchor="ctr"/>
                </a:tc>
                <a:extLst>
                  <a:ext uri="{0D108BD9-81ED-4DB2-BD59-A6C34878D82A}">
                    <a16:rowId xmlns:a16="http://schemas.microsoft.com/office/drawing/2014/main" val="2190581742"/>
                  </a:ext>
                </a:extLst>
              </a:tr>
              <a:tr h="307478">
                <a:tc>
                  <a:txBody>
                    <a:bodyPr/>
                    <a:lstStyle/>
                    <a:p>
                      <a:pPr algn="l"/>
                      <a:r>
                        <a:rPr kumimoji="1" lang="ja-JP" altLang="en-US" sz="1200" dirty="0"/>
                        <a:t>　飯山市役所</a:t>
                      </a:r>
                    </a:p>
                  </a:txBody>
                  <a:tcPr marL="68580" marR="68580" marT="34290" marB="34290" anchor="ctr"/>
                </a:tc>
                <a:tc>
                  <a:txBody>
                    <a:bodyPr/>
                    <a:lstStyle/>
                    <a:p>
                      <a:pPr algn="l"/>
                      <a:r>
                        <a:rPr kumimoji="1" lang="ja-JP" altLang="en-US" sz="1200" dirty="0"/>
                        <a:t>　保健福祉課　健康増進係</a:t>
                      </a:r>
                    </a:p>
                  </a:txBody>
                  <a:tcPr marL="68580" marR="68580" marT="34290" marB="34290" anchor="ctr"/>
                </a:tc>
                <a:tc>
                  <a:txBody>
                    <a:bodyPr/>
                    <a:lstStyle/>
                    <a:p>
                      <a:pPr algn="l"/>
                      <a:r>
                        <a:rPr kumimoji="1" lang="ja-JP" altLang="en-US" sz="1200" dirty="0"/>
                        <a:t>　０２６９－６２－３１１１</a:t>
                      </a:r>
                    </a:p>
                  </a:txBody>
                  <a:tcPr marL="68580" marR="68580" marT="34290" marB="34290" anchor="ctr"/>
                </a:tc>
                <a:extLst>
                  <a:ext uri="{0D108BD9-81ED-4DB2-BD59-A6C34878D82A}">
                    <a16:rowId xmlns:a16="http://schemas.microsoft.com/office/drawing/2014/main" val="1011885688"/>
                  </a:ext>
                </a:extLst>
              </a:tr>
              <a:tr h="307478">
                <a:tc>
                  <a:txBody>
                    <a:bodyPr/>
                    <a:lstStyle/>
                    <a:p>
                      <a:pPr algn="l"/>
                      <a:r>
                        <a:rPr kumimoji="1" lang="ja-JP" altLang="en-US" sz="1200" dirty="0"/>
                        <a:t>　山ノ内町役場</a:t>
                      </a:r>
                    </a:p>
                  </a:txBody>
                  <a:tcPr marL="68580" marR="68580" marT="34290" marB="34290" anchor="ctr"/>
                </a:tc>
                <a:tc>
                  <a:txBody>
                    <a:bodyPr/>
                    <a:lstStyle/>
                    <a:p>
                      <a:pPr algn="l"/>
                      <a:r>
                        <a:rPr kumimoji="1" lang="ja-JP" altLang="en-US" sz="1200" dirty="0"/>
                        <a:t>　福祉課　健康づくり支援係</a:t>
                      </a:r>
                    </a:p>
                  </a:txBody>
                  <a:tcPr marL="68580" marR="68580" marT="34290" marB="34290" anchor="ctr"/>
                </a:tc>
                <a:tc>
                  <a:txBody>
                    <a:bodyPr/>
                    <a:lstStyle/>
                    <a:p>
                      <a:pPr algn="l"/>
                      <a:r>
                        <a:rPr kumimoji="1" lang="ja-JP" altLang="en-US" sz="1200" dirty="0"/>
                        <a:t>　０２６９－３３－３１１１</a:t>
                      </a:r>
                    </a:p>
                  </a:txBody>
                  <a:tcPr marL="68580" marR="68580" marT="34290" marB="34290" anchor="ctr"/>
                </a:tc>
                <a:extLst>
                  <a:ext uri="{0D108BD9-81ED-4DB2-BD59-A6C34878D82A}">
                    <a16:rowId xmlns:a16="http://schemas.microsoft.com/office/drawing/2014/main" val="1699655141"/>
                  </a:ext>
                </a:extLst>
              </a:tr>
              <a:tr h="307478">
                <a:tc>
                  <a:txBody>
                    <a:bodyPr/>
                    <a:lstStyle/>
                    <a:p>
                      <a:pPr algn="l"/>
                      <a:r>
                        <a:rPr kumimoji="1" lang="ja-JP" altLang="en-US" sz="1200" dirty="0"/>
                        <a:t>　木島平村役場</a:t>
                      </a:r>
                    </a:p>
                  </a:txBody>
                  <a:tcPr marL="68580" marR="68580" marT="34290" marB="34290" anchor="ctr"/>
                </a:tc>
                <a:tc>
                  <a:txBody>
                    <a:bodyPr/>
                    <a:lstStyle/>
                    <a:p>
                      <a:pPr algn="l"/>
                      <a:r>
                        <a:rPr kumimoji="1" lang="ja-JP" altLang="en-US" sz="1200" dirty="0"/>
                        <a:t>　民生課　健康福祉係</a:t>
                      </a:r>
                    </a:p>
                  </a:txBody>
                  <a:tcPr marL="68580" marR="68580" marT="34290" marB="34290" anchor="ctr"/>
                </a:tc>
                <a:tc>
                  <a:txBody>
                    <a:bodyPr/>
                    <a:lstStyle/>
                    <a:p>
                      <a:pPr algn="l"/>
                      <a:r>
                        <a:rPr kumimoji="1" lang="ja-JP" altLang="en-US" sz="1200" dirty="0"/>
                        <a:t>　０２６９－８２－３１１１</a:t>
                      </a:r>
                    </a:p>
                  </a:txBody>
                  <a:tcPr marL="68580" marR="68580" marT="34290" marB="34290" anchor="ctr"/>
                </a:tc>
                <a:extLst>
                  <a:ext uri="{0D108BD9-81ED-4DB2-BD59-A6C34878D82A}">
                    <a16:rowId xmlns:a16="http://schemas.microsoft.com/office/drawing/2014/main" val="2434449514"/>
                  </a:ext>
                </a:extLst>
              </a:tr>
              <a:tr h="446715">
                <a:tc>
                  <a:txBody>
                    <a:bodyPr/>
                    <a:lstStyle/>
                    <a:p>
                      <a:pPr algn="l"/>
                      <a:r>
                        <a:rPr kumimoji="1" lang="ja-JP" altLang="en-US" sz="1200" dirty="0"/>
                        <a:t>　野沢温泉村役場</a:t>
                      </a:r>
                    </a:p>
                  </a:txBody>
                  <a:tcPr marL="68580" marR="68580" marT="34290" marB="34290" anchor="ctr"/>
                </a:tc>
                <a:tc>
                  <a:txBody>
                    <a:bodyPr/>
                    <a:lstStyle/>
                    <a:p>
                      <a:pPr algn="l"/>
                      <a:r>
                        <a:rPr kumimoji="1" lang="ja-JP" altLang="en-US" sz="1200" dirty="0"/>
                        <a:t>　民生課　保健衛生係</a:t>
                      </a:r>
                    </a:p>
                  </a:txBody>
                  <a:tcPr marL="68580" marR="68580" marT="34290" marB="34290" anchor="ctr"/>
                </a:tc>
                <a:tc>
                  <a:txBody>
                    <a:bodyPr/>
                    <a:lstStyle/>
                    <a:p>
                      <a:pPr algn="l"/>
                      <a:r>
                        <a:rPr kumimoji="1" lang="ja-JP" altLang="en-US" sz="1200" dirty="0"/>
                        <a:t>　０２６９－８５－３２０１</a:t>
                      </a:r>
                      <a:endParaRPr kumimoji="1" lang="en-US" altLang="ja-JP" sz="1200" dirty="0"/>
                    </a:p>
                    <a:p>
                      <a:pPr algn="l"/>
                      <a:r>
                        <a:rPr kumimoji="1" lang="ja-JP" altLang="en-US" sz="1200" dirty="0"/>
                        <a:t>　　　（保健センター）</a:t>
                      </a:r>
                    </a:p>
                  </a:txBody>
                  <a:tcPr marL="68580" marR="68580" marT="34290" marB="34290" anchor="ctr"/>
                </a:tc>
                <a:extLst>
                  <a:ext uri="{0D108BD9-81ED-4DB2-BD59-A6C34878D82A}">
                    <a16:rowId xmlns:a16="http://schemas.microsoft.com/office/drawing/2014/main" val="3798919818"/>
                  </a:ext>
                </a:extLst>
              </a:tr>
              <a:tr h="307478">
                <a:tc>
                  <a:txBody>
                    <a:bodyPr/>
                    <a:lstStyle/>
                    <a:p>
                      <a:pPr algn="l"/>
                      <a:r>
                        <a:rPr kumimoji="1" lang="ja-JP" altLang="en-US" sz="1200" dirty="0"/>
                        <a:t>　栄村役場</a:t>
                      </a:r>
                    </a:p>
                  </a:txBody>
                  <a:tcPr marL="68580" marR="68580" marT="34290" marB="34290" anchor="ctr"/>
                </a:tc>
                <a:tc>
                  <a:txBody>
                    <a:bodyPr/>
                    <a:lstStyle/>
                    <a:p>
                      <a:pPr algn="l"/>
                      <a:r>
                        <a:rPr kumimoji="1" lang="ja-JP" altLang="en-US" sz="1200" dirty="0"/>
                        <a:t>　民生課　健康支援係</a:t>
                      </a:r>
                    </a:p>
                  </a:txBody>
                  <a:tcPr marL="68580" marR="68580" marT="34290" marB="34290" anchor="ctr"/>
                </a:tc>
                <a:tc>
                  <a:txBody>
                    <a:bodyPr/>
                    <a:lstStyle/>
                    <a:p>
                      <a:pPr algn="l"/>
                      <a:r>
                        <a:rPr kumimoji="1" lang="ja-JP" altLang="en-US" sz="1200" dirty="0"/>
                        <a:t>　０２６９－８７－３１１１</a:t>
                      </a:r>
                    </a:p>
                  </a:txBody>
                  <a:tcPr marL="68580" marR="68580" marT="34290" marB="34290" anchor="ctr"/>
                </a:tc>
                <a:extLst>
                  <a:ext uri="{0D108BD9-81ED-4DB2-BD59-A6C34878D82A}">
                    <a16:rowId xmlns:a16="http://schemas.microsoft.com/office/drawing/2014/main" val="4054858490"/>
                  </a:ext>
                </a:extLst>
              </a:tr>
            </a:tbl>
          </a:graphicData>
        </a:graphic>
      </p:graphicFrame>
      <p:sp>
        <p:nvSpPr>
          <p:cNvPr id="13" name="テキスト ボックス 12">
            <a:extLst>
              <a:ext uri="{FF2B5EF4-FFF2-40B4-BE49-F238E27FC236}">
                <a16:creationId xmlns:a16="http://schemas.microsoft.com/office/drawing/2014/main" id="{8B2E6FD8-737E-EE07-4527-5C79E4AE4D5C}"/>
              </a:ext>
            </a:extLst>
          </p:cNvPr>
          <p:cNvSpPr txBox="1"/>
          <p:nvPr/>
        </p:nvSpPr>
        <p:spPr>
          <a:xfrm>
            <a:off x="1673982" y="302410"/>
            <a:ext cx="7356577" cy="276999"/>
          </a:xfrm>
          <a:prstGeom prst="rect">
            <a:avLst/>
          </a:prstGeom>
          <a:noFill/>
        </p:spPr>
        <p:txBody>
          <a:bodyPr wrap="square" rtlCol="0">
            <a:spAutoFit/>
          </a:bodyPr>
          <a:lstStyle/>
          <a:p>
            <a:r>
              <a:rPr kumimoji="1" lang="ja-JP" altLang="en-US" sz="1200" dirty="0"/>
              <a:t>⭐安心してご自宅で生活できるように、必要な関係機関と連携し退院に向けて調整を図ります⭐</a:t>
            </a:r>
          </a:p>
        </p:txBody>
      </p:sp>
      <p:sp>
        <p:nvSpPr>
          <p:cNvPr id="14" name="テキスト ボックス 13">
            <a:extLst>
              <a:ext uri="{FF2B5EF4-FFF2-40B4-BE49-F238E27FC236}">
                <a16:creationId xmlns:a16="http://schemas.microsoft.com/office/drawing/2014/main" id="{18859CA7-5B95-F055-EA47-D1F16F990F91}"/>
              </a:ext>
            </a:extLst>
          </p:cNvPr>
          <p:cNvSpPr txBox="1"/>
          <p:nvPr/>
        </p:nvSpPr>
        <p:spPr>
          <a:xfrm>
            <a:off x="271871" y="3639507"/>
            <a:ext cx="573168" cy="246221"/>
          </a:xfrm>
          <a:prstGeom prst="rect">
            <a:avLst/>
          </a:prstGeom>
          <a:solidFill>
            <a:schemeClr val="accent4">
              <a:lumMod val="40000"/>
              <a:lumOff val="60000"/>
            </a:schemeClr>
          </a:solidFill>
          <a:ln>
            <a:solidFill>
              <a:schemeClr val="tx1"/>
            </a:solidFill>
            <a:prstDash val="solid"/>
          </a:ln>
        </p:spPr>
        <p:txBody>
          <a:bodyPr wrap="square" rtlCol="0">
            <a:spAutoFit/>
          </a:bodyPr>
          <a:lstStyle/>
          <a:p>
            <a:pPr algn="ctr"/>
            <a:r>
              <a:rPr lang="ja-JP" altLang="en-US" sz="1000" b="1" dirty="0">
                <a:latin typeface="+mj-lt"/>
              </a:rPr>
              <a:t>病　院</a:t>
            </a:r>
          </a:p>
        </p:txBody>
      </p:sp>
      <p:graphicFrame>
        <p:nvGraphicFramePr>
          <p:cNvPr id="6" name="表 5">
            <a:extLst>
              <a:ext uri="{FF2B5EF4-FFF2-40B4-BE49-F238E27FC236}">
                <a16:creationId xmlns:a16="http://schemas.microsoft.com/office/drawing/2014/main" id="{B1CA555F-E7A4-7061-525E-3168013F8EF8}"/>
              </a:ext>
            </a:extLst>
          </p:cNvPr>
          <p:cNvGraphicFramePr>
            <a:graphicFrameLocks noGrp="1"/>
          </p:cNvGraphicFramePr>
          <p:nvPr>
            <p:extLst>
              <p:ext uri="{D42A27DB-BD31-4B8C-83A1-F6EECF244321}">
                <p14:modId xmlns:p14="http://schemas.microsoft.com/office/powerpoint/2010/main" val="924865067"/>
              </p:ext>
            </p:extLst>
          </p:nvPr>
        </p:nvGraphicFramePr>
        <p:xfrm>
          <a:off x="1266897" y="3482682"/>
          <a:ext cx="4853529" cy="1536890"/>
        </p:xfrm>
        <a:graphic>
          <a:graphicData uri="http://schemas.openxmlformats.org/drawingml/2006/table">
            <a:tbl>
              <a:tblPr firstRow="1" bandRow="1">
                <a:tableStyleId>{5C22544A-7EE6-4342-B048-85BDC9FD1C3A}</a:tableStyleId>
              </a:tblPr>
              <a:tblGrid>
                <a:gridCol w="2074483">
                  <a:extLst>
                    <a:ext uri="{9D8B030D-6E8A-4147-A177-3AD203B41FA5}">
                      <a16:colId xmlns:a16="http://schemas.microsoft.com/office/drawing/2014/main" val="3232399887"/>
                    </a:ext>
                  </a:extLst>
                </a:gridCol>
                <a:gridCol w="2779046">
                  <a:extLst>
                    <a:ext uri="{9D8B030D-6E8A-4147-A177-3AD203B41FA5}">
                      <a16:colId xmlns:a16="http://schemas.microsoft.com/office/drawing/2014/main" val="1384771927"/>
                    </a:ext>
                  </a:extLst>
                </a:gridCol>
              </a:tblGrid>
              <a:tr h="307378">
                <a:tc>
                  <a:txBody>
                    <a:bodyPr/>
                    <a:lstStyle/>
                    <a:p>
                      <a:pPr algn="l"/>
                      <a:r>
                        <a:rPr kumimoji="1" lang="ja-JP" altLang="en-US" sz="1200" dirty="0"/>
                        <a:t>病院</a:t>
                      </a:r>
                    </a:p>
                  </a:txBody>
                  <a:tcPr marL="68580" marR="68580" marT="34290" marB="34290" anchor="ctr"/>
                </a:tc>
                <a:tc>
                  <a:txBody>
                    <a:bodyPr/>
                    <a:lstStyle/>
                    <a:p>
                      <a:pPr algn="l"/>
                      <a:r>
                        <a:rPr kumimoji="1" lang="ja-JP" altLang="en-US" sz="1200" dirty="0"/>
                        <a:t>電話番号</a:t>
                      </a:r>
                    </a:p>
                  </a:txBody>
                  <a:tcPr marL="68580" marR="68580" marT="34290" marB="34290" anchor="ctr"/>
                </a:tc>
                <a:extLst>
                  <a:ext uri="{0D108BD9-81ED-4DB2-BD59-A6C34878D82A}">
                    <a16:rowId xmlns:a16="http://schemas.microsoft.com/office/drawing/2014/main" val="69237542"/>
                  </a:ext>
                </a:extLst>
              </a:tr>
              <a:tr h="307378">
                <a:tc>
                  <a:txBody>
                    <a:bodyPr/>
                    <a:lstStyle/>
                    <a:p>
                      <a:pPr algn="l"/>
                      <a:r>
                        <a:rPr kumimoji="1" lang="ja-JP" altLang="en-US" sz="1200" dirty="0"/>
                        <a:t>　県立こども病院</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（代）０２６３ー７３－６７００</a:t>
                      </a:r>
                    </a:p>
                  </a:txBody>
                  <a:tcPr marL="68580" marR="68580" marT="34290" marB="34290" anchor="ctr"/>
                </a:tc>
                <a:extLst>
                  <a:ext uri="{0D108BD9-81ED-4DB2-BD59-A6C34878D82A}">
                    <a16:rowId xmlns:a16="http://schemas.microsoft.com/office/drawing/2014/main" val="1930212596"/>
                  </a:ext>
                </a:extLst>
              </a:tr>
              <a:tr h="307378">
                <a:tc>
                  <a:txBody>
                    <a:bodyPr/>
                    <a:lstStyle/>
                    <a:p>
                      <a:pPr algn="l"/>
                      <a:r>
                        <a:rPr kumimoji="1" lang="ja-JP" altLang="en-US" sz="1200" dirty="0"/>
                        <a:t>　北信総合病院</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n-ea"/>
                          <a:ea typeface="+mn-ea"/>
                          <a:cs typeface="+mn-cs"/>
                        </a:rPr>
                        <a:t>（代）０２６９－２２－２１５１</a:t>
                      </a:r>
                      <a:endParaRPr kumimoji="1" lang="ja-JP" altLang="en-US" sz="1200" dirty="0">
                        <a:latin typeface="+mn-ea"/>
                        <a:ea typeface="+mn-ea"/>
                      </a:endParaRPr>
                    </a:p>
                  </a:txBody>
                  <a:tcPr marL="68580" marR="68580" marT="34290" marB="34290" anchor="ctr"/>
                </a:tc>
                <a:extLst>
                  <a:ext uri="{0D108BD9-81ED-4DB2-BD59-A6C34878D82A}">
                    <a16:rowId xmlns:a16="http://schemas.microsoft.com/office/drawing/2014/main" val="2421596799"/>
                  </a:ext>
                </a:extLst>
              </a:tr>
              <a:tr h="307378">
                <a:tc>
                  <a:txBody>
                    <a:bodyPr/>
                    <a:lstStyle/>
                    <a:p>
                      <a:pPr algn="l"/>
                      <a:r>
                        <a:rPr kumimoji="1" lang="ja-JP" altLang="en-US" sz="1200" dirty="0"/>
                        <a:t>　新生病院</a:t>
                      </a:r>
                    </a:p>
                  </a:txBody>
                  <a:tcPr anchor="ctr"/>
                </a:tc>
                <a:tc>
                  <a:txBody>
                    <a:bodyPr/>
                    <a:lstStyle/>
                    <a:p>
                      <a:pPr algn="l"/>
                      <a:r>
                        <a:rPr kumimoji="1" lang="ja-JP" altLang="en-US" sz="1200" dirty="0">
                          <a:latin typeface="+mn-ea"/>
                          <a:ea typeface="+mn-ea"/>
                        </a:rPr>
                        <a:t>（代）０２６－２４７－２０３３</a:t>
                      </a:r>
                    </a:p>
                  </a:txBody>
                  <a:tcPr anchor="ctr"/>
                </a:tc>
                <a:extLst>
                  <a:ext uri="{0D108BD9-81ED-4DB2-BD59-A6C34878D82A}">
                    <a16:rowId xmlns:a16="http://schemas.microsoft.com/office/drawing/2014/main" val="3774855959"/>
                  </a:ext>
                </a:extLst>
              </a:tr>
              <a:tr h="307378">
                <a:tc>
                  <a:txBody>
                    <a:bodyPr/>
                    <a:lstStyle/>
                    <a:p>
                      <a:pPr algn="l"/>
                      <a:r>
                        <a:rPr kumimoji="1" lang="ja-JP" altLang="en-US" sz="1200" dirty="0"/>
                        <a:t>　東長野病院</a:t>
                      </a:r>
                    </a:p>
                  </a:txBody>
                  <a:tcPr anchor="ctr"/>
                </a:tc>
                <a:tc>
                  <a:txBody>
                    <a:bodyPr/>
                    <a:lstStyle/>
                    <a:p>
                      <a:pPr algn="l"/>
                      <a:r>
                        <a:rPr kumimoji="1" lang="ja-JP" altLang="en-US" sz="1200" dirty="0">
                          <a:latin typeface="+mn-ea"/>
                          <a:ea typeface="+mn-ea"/>
                        </a:rPr>
                        <a:t>（代）０２６－２９６－１１１１</a:t>
                      </a:r>
                    </a:p>
                  </a:txBody>
                  <a:tcPr anchor="ctr"/>
                </a:tc>
                <a:extLst>
                  <a:ext uri="{0D108BD9-81ED-4DB2-BD59-A6C34878D82A}">
                    <a16:rowId xmlns:a16="http://schemas.microsoft.com/office/drawing/2014/main" val="121670154"/>
                  </a:ext>
                </a:extLst>
              </a:tr>
            </a:tbl>
          </a:graphicData>
        </a:graphic>
      </p:graphicFrame>
      <p:pic>
        <p:nvPicPr>
          <p:cNvPr id="8" name="図 7">
            <a:extLst>
              <a:ext uri="{FF2B5EF4-FFF2-40B4-BE49-F238E27FC236}">
                <a16:creationId xmlns:a16="http://schemas.microsoft.com/office/drawing/2014/main" id="{D3E91B99-6DC8-D700-B0F6-C2B8CF30804F}"/>
              </a:ext>
            </a:extLst>
          </p:cNvPr>
          <p:cNvPicPr>
            <a:picLocks noChangeAspect="1"/>
          </p:cNvPicPr>
          <p:nvPr/>
        </p:nvPicPr>
        <p:blipFill>
          <a:blip r:embed="rId3"/>
          <a:stretch>
            <a:fillRect/>
          </a:stretch>
        </p:blipFill>
        <p:spPr>
          <a:xfrm>
            <a:off x="83322" y="1599170"/>
            <a:ext cx="1049109" cy="879882"/>
          </a:xfrm>
          <a:prstGeom prst="rect">
            <a:avLst/>
          </a:prstGeom>
          <a:solidFill>
            <a:srgbClr val="FFCCCC"/>
          </a:solidFill>
        </p:spPr>
      </p:pic>
      <p:pic>
        <p:nvPicPr>
          <p:cNvPr id="18" name="図 17">
            <a:extLst>
              <a:ext uri="{FF2B5EF4-FFF2-40B4-BE49-F238E27FC236}">
                <a16:creationId xmlns:a16="http://schemas.microsoft.com/office/drawing/2014/main" id="{ABB0A3FD-45B6-FF03-119B-3E689DD196C0}"/>
              </a:ext>
            </a:extLst>
          </p:cNvPr>
          <p:cNvPicPr>
            <a:picLocks noChangeAspect="1"/>
          </p:cNvPicPr>
          <p:nvPr/>
        </p:nvPicPr>
        <p:blipFill>
          <a:blip r:embed="rId4"/>
          <a:stretch>
            <a:fillRect/>
          </a:stretch>
        </p:blipFill>
        <p:spPr>
          <a:xfrm>
            <a:off x="8118714" y="6042854"/>
            <a:ext cx="793271" cy="674492"/>
          </a:xfrm>
          <a:prstGeom prst="rect">
            <a:avLst/>
          </a:prstGeom>
        </p:spPr>
      </p:pic>
      <p:graphicFrame>
        <p:nvGraphicFramePr>
          <p:cNvPr id="21" name="表 20">
            <a:extLst>
              <a:ext uri="{FF2B5EF4-FFF2-40B4-BE49-F238E27FC236}">
                <a16:creationId xmlns:a16="http://schemas.microsoft.com/office/drawing/2014/main" id="{1B5CF6D7-965E-773C-EE51-B560FCE8E2C1}"/>
              </a:ext>
            </a:extLst>
          </p:cNvPr>
          <p:cNvGraphicFramePr>
            <a:graphicFrameLocks noGrp="1"/>
          </p:cNvGraphicFramePr>
          <p:nvPr>
            <p:extLst>
              <p:ext uri="{D42A27DB-BD31-4B8C-83A1-F6EECF244321}">
                <p14:modId xmlns:p14="http://schemas.microsoft.com/office/powerpoint/2010/main" val="1905195654"/>
              </p:ext>
            </p:extLst>
          </p:nvPr>
        </p:nvGraphicFramePr>
        <p:xfrm>
          <a:off x="1265154" y="5145333"/>
          <a:ext cx="4839963" cy="1439299"/>
        </p:xfrm>
        <a:graphic>
          <a:graphicData uri="http://schemas.openxmlformats.org/drawingml/2006/table">
            <a:tbl>
              <a:tblPr firstRow="1" bandRow="1">
                <a:tableStyleId>{00A15C55-8517-42AA-B614-E9B94910E393}</a:tableStyleId>
              </a:tblPr>
              <a:tblGrid>
                <a:gridCol w="2764338">
                  <a:extLst>
                    <a:ext uri="{9D8B030D-6E8A-4147-A177-3AD203B41FA5}">
                      <a16:colId xmlns:a16="http://schemas.microsoft.com/office/drawing/2014/main" val="1258408144"/>
                    </a:ext>
                  </a:extLst>
                </a:gridCol>
                <a:gridCol w="2075625">
                  <a:extLst>
                    <a:ext uri="{9D8B030D-6E8A-4147-A177-3AD203B41FA5}">
                      <a16:colId xmlns:a16="http://schemas.microsoft.com/office/drawing/2014/main" val="1346424527"/>
                    </a:ext>
                  </a:extLst>
                </a:gridCol>
              </a:tblGrid>
              <a:tr h="3019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地域の資源</a:t>
                      </a:r>
                    </a:p>
                  </a:txBody>
                  <a:tcPr anchor="ctr"/>
                </a:tc>
                <a:tc>
                  <a:txBody>
                    <a:bodyPr/>
                    <a:lstStyle/>
                    <a:p>
                      <a:pPr algn="ctr"/>
                      <a:r>
                        <a:rPr kumimoji="1" lang="ja-JP" altLang="en-US" sz="1200" dirty="0"/>
                        <a:t>電話番号</a:t>
                      </a:r>
                    </a:p>
                  </a:txBody>
                  <a:tcPr anchor="ctr"/>
                </a:tc>
                <a:extLst>
                  <a:ext uri="{0D108BD9-81ED-4DB2-BD59-A6C34878D82A}">
                    <a16:rowId xmlns:a16="http://schemas.microsoft.com/office/drawing/2014/main" val="437942732"/>
                  </a:ext>
                </a:extLst>
              </a:tr>
              <a:tr h="316176">
                <a:tc>
                  <a:txBody>
                    <a:bodyPr/>
                    <a:lstStyle/>
                    <a:p>
                      <a:pPr algn="l"/>
                      <a:r>
                        <a:rPr kumimoji="1" lang="ja-JP" altLang="en-US" sz="1100" dirty="0"/>
                        <a:t>　長野県医療的ケア児等支援センター</a:t>
                      </a:r>
                    </a:p>
                  </a:txBody>
                  <a:tcPr anchor="ctr"/>
                </a:tc>
                <a:tc>
                  <a:txBody>
                    <a:bodyPr/>
                    <a:lstStyle/>
                    <a:p>
                      <a:pPr algn="l"/>
                      <a:r>
                        <a:rPr kumimoji="1" lang="ja-JP" altLang="en-US" sz="1200" dirty="0"/>
                        <a:t>０２６－２３５－７１８５</a:t>
                      </a:r>
                    </a:p>
                  </a:txBody>
                  <a:tcPr anchor="ctr"/>
                </a:tc>
                <a:extLst>
                  <a:ext uri="{0D108BD9-81ED-4DB2-BD59-A6C34878D82A}">
                    <a16:rowId xmlns:a16="http://schemas.microsoft.com/office/drawing/2014/main" val="1743871255"/>
                  </a:ext>
                </a:extLst>
              </a:tr>
              <a:tr h="2734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kumimoji="1" lang="en-US" altLang="ja-JP" sz="1100" dirty="0">
                          <a:solidFill>
                            <a:srgbClr val="FF0000"/>
                          </a:solidFill>
                        </a:rPr>
                        <a:t>※</a:t>
                      </a:r>
                      <a:r>
                        <a:rPr kumimoji="1" lang="ja-JP" altLang="en-US" sz="1100" dirty="0">
                          <a:solidFill>
                            <a:srgbClr val="FF0000"/>
                          </a:solidFill>
                        </a:rPr>
                        <a:t>　医療的ケア児等の支援について、あらゆるご相談に対応します。</a:t>
                      </a:r>
                    </a:p>
                  </a:txBody>
                  <a:tcPr anchor="ctr"/>
                </a:tc>
                <a:tc hMerge="1">
                  <a:txBody>
                    <a:bodyPr/>
                    <a:lstStyle/>
                    <a:p>
                      <a:pPr algn="l"/>
                      <a:endParaRPr kumimoji="1" lang="ja-JP" altLang="en-US" sz="1200" dirty="0"/>
                    </a:p>
                  </a:txBody>
                  <a:tcPr anchor="ctr"/>
                </a:tc>
                <a:extLst>
                  <a:ext uri="{0D108BD9-81ED-4DB2-BD59-A6C34878D82A}">
                    <a16:rowId xmlns:a16="http://schemas.microsoft.com/office/drawing/2014/main" val="1107105498"/>
                  </a:ext>
                </a:extLst>
              </a:tr>
              <a:tr h="273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北信圏域障害者総合相談支援センター</a:t>
                      </a:r>
                    </a:p>
                  </a:txBody>
                  <a:tcPr anchor="ctr"/>
                </a:tc>
                <a:tc>
                  <a:txBody>
                    <a:bodyPr/>
                    <a:lstStyle/>
                    <a:p>
                      <a:pPr algn="l"/>
                      <a:r>
                        <a:rPr kumimoji="1" lang="ja-JP" altLang="en-US" sz="1200" dirty="0"/>
                        <a:t>０２６９－３８－０７７４</a:t>
                      </a:r>
                    </a:p>
                  </a:txBody>
                  <a:tcPr anchor="ctr"/>
                </a:tc>
                <a:extLst>
                  <a:ext uri="{0D108BD9-81ED-4DB2-BD59-A6C34878D82A}">
                    <a16:rowId xmlns:a16="http://schemas.microsoft.com/office/drawing/2014/main" val="1692210399"/>
                  </a:ext>
                </a:extLst>
              </a:tr>
              <a:tr h="2734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a:t>
                      </a:r>
                      <a:r>
                        <a:rPr kumimoji="1" lang="en-US" altLang="ja-JP" sz="1100" dirty="0">
                          <a:solidFill>
                            <a:srgbClr val="FF0000"/>
                          </a:solidFill>
                        </a:rPr>
                        <a:t>※</a:t>
                      </a:r>
                      <a:r>
                        <a:rPr kumimoji="1" lang="ja-JP" altLang="en-US" sz="1100" dirty="0">
                          <a:solidFill>
                            <a:srgbClr val="FF0000"/>
                          </a:solidFill>
                        </a:rPr>
                        <a:t>　障がいのある方や医療的ケアが必要な方のご相談に対応します。</a:t>
                      </a:r>
                    </a:p>
                  </a:txBody>
                  <a:tcPr anchor="ctr"/>
                </a:tc>
                <a:tc hMerge="1">
                  <a:txBody>
                    <a:bodyPr/>
                    <a:lstStyle/>
                    <a:p>
                      <a:pPr algn="l"/>
                      <a:endParaRPr kumimoji="1" lang="ja-JP" altLang="en-US" sz="1200" dirty="0"/>
                    </a:p>
                  </a:txBody>
                  <a:tcPr anchor="ctr"/>
                </a:tc>
                <a:extLst>
                  <a:ext uri="{0D108BD9-81ED-4DB2-BD59-A6C34878D82A}">
                    <a16:rowId xmlns:a16="http://schemas.microsoft.com/office/drawing/2014/main" val="2356683348"/>
                  </a:ext>
                </a:extLst>
              </a:tr>
            </a:tbl>
          </a:graphicData>
        </a:graphic>
      </p:graphicFrame>
      <p:pic>
        <p:nvPicPr>
          <p:cNvPr id="23" name="図 22">
            <a:extLst>
              <a:ext uri="{FF2B5EF4-FFF2-40B4-BE49-F238E27FC236}">
                <a16:creationId xmlns:a16="http://schemas.microsoft.com/office/drawing/2014/main" id="{5BD9B47C-27AF-6A10-93B7-AB9FFD25D695}"/>
              </a:ext>
            </a:extLst>
          </p:cNvPr>
          <p:cNvPicPr>
            <a:picLocks noChangeAspect="1"/>
          </p:cNvPicPr>
          <p:nvPr/>
        </p:nvPicPr>
        <p:blipFill>
          <a:blip r:embed="rId5"/>
          <a:stretch>
            <a:fillRect/>
          </a:stretch>
        </p:blipFill>
        <p:spPr>
          <a:xfrm>
            <a:off x="127141" y="5836030"/>
            <a:ext cx="961468" cy="721101"/>
          </a:xfrm>
          <a:prstGeom prst="rect">
            <a:avLst/>
          </a:prstGeom>
        </p:spPr>
      </p:pic>
      <p:sp>
        <p:nvSpPr>
          <p:cNvPr id="29" name="テキスト ボックス 28">
            <a:extLst>
              <a:ext uri="{FF2B5EF4-FFF2-40B4-BE49-F238E27FC236}">
                <a16:creationId xmlns:a16="http://schemas.microsoft.com/office/drawing/2014/main" id="{1A80A655-BE64-44CC-D452-8F611DDDA372}"/>
              </a:ext>
            </a:extLst>
          </p:cNvPr>
          <p:cNvSpPr txBox="1"/>
          <p:nvPr/>
        </p:nvSpPr>
        <p:spPr>
          <a:xfrm>
            <a:off x="262129" y="224474"/>
            <a:ext cx="1292227" cy="369332"/>
          </a:xfrm>
          <a:prstGeom prst="rect">
            <a:avLst/>
          </a:prstGeom>
          <a:solidFill>
            <a:schemeClr val="accent4">
              <a:lumMod val="40000"/>
              <a:lumOff val="60000"/>
            </a:schemeClr>
          </a:solidFill>
          <a:ln>
            <a:solidFill>
              <a:schemeClr val="tx1"/>
            </a:solidFill>
            <a:prstDash val="solid"/>
          </a:ln>
        </p:spPr>
        <p:txBody>
          <a:bodyPr wrap="square" rtlCol="0">
            <a:spAutoFit/>
          </a:bodyPr>
          <a:lstStyle/>
          <a:p>
            <a:pPr algn="ctr"/>
            <a:r>
              <a:rPr lang="ja-JP" altLang="en-US" b="1" dirty="0">
                <a:latin typeface="+mj-lt"/>
              </a:rPr>
              <a:t>関係機関</a:t>
            </a:r>
          </a:p>
        </p:txBody>
      </p:sp>
      <p:sp>
        <p:nvSpPr>
          <p:cNvPr id="30" name="テキスト ボックス 29">
            <a:extLst>
              <a:ext uri="{FF2B5EF4-FFF2-40B4-BE49-F238E27FC236}">
                <a16:creationId xmlns:a16="http://schemas.microsoft.com/office/drawing/2014/main" id="{C7166088-44DE-4651-EDB3-83FA7C01259E}"/>
              </a:ext>
            </a:extLst>
          </p:cNvPr>
          <p:cNvSpPr txBox="1"/>
          <p:nvPr/>
        </p:nvSpPr>
        <p:spPr>
          <a:xfrm>
            <a:off x="321292" y="1476059"/>
            <a:ext cx="573168" cy="246221"/>
          </a:xfrm>
          <a:prstGeom prst="rect">
            <a:avLst/>
          </a:prstGeom>
          <a:solidFill>
            <a:schemeClr val="accent4">
              <a:lumMod val="40000"/>
              <a:lumOff val="60000"/>
            </a:schemeClr>
          </a:solidFill>
          <a:ln>
            <a:solidFill>
              <a:schemeClr val="tx1"/>
            </a:solidFill>
            <a:prstDash val="solid"/>
          </a:ln>
        </p:spPr>
        <p:txBody>
          <a:bodyPr wrap="square" rtlCol="0">
            <a:spAutoFit/>
          </a:bodyPr>
          <a:lstStyle/>
          <a:p>
            <a:pPr algn="ctr"/>
            <a:r>
              <a:rPr lang="ja-JP" altLang="en-US" sz="1000" b="1" dirty="0">
                <a:latin typeface="+mj-lt"/>
              </a:rPr>
              <a:t>役　所</a:t>
            </a:r>
          </a:p>
        </p:txBody>
      </p:sp>
      <p:sp>
        <p:nvSpPr>
          <p:cNvPr id="31" name="テキスト ボックス 30">
            <a:extLst>
              <a:ext uri="{FF2B5EF4-FFF2-40B4-BE49-F238E27FC236}">
                <a16:creationId xmlns:a16="http://schemas.microsoft.com/office/drawing/2014/main" id="{D0D788D8-9836-3234-A133-75F3C830D128}"/>
              </a:ext>
            </a:extLst>
          </p:cNvPr>
          <p:cNvSpPr txBox="1"/>
          <p:nvPr/>
        </p:nvSpPr>
        <p:spPr>
          <a:xfrm>
            <a:off x="259148" y="5422209"/>
            <a:ext cx="697455" cy="400110"/>
          </a:xfrm>
          <a:prstGeom prst="rect">
            <a:avLst/>
          </a:prstGeom>
          <a:solidFill>
            <a:schemeClr val="accent4">
              <a:lumMod val="40000"/>
              <a:lumOff val="60000"/>
            </a:schemeClr>
          </a:solidFill>
          <a:ln>
            <a:solidFill>
              <a:schemeClr val="tx1"/>
            </a:solidFill>
            <a:prstDash val="solid"/>
          </a:ln>
        </p:spPr>
        <p:txBody>
          <a:bodyPr wrap="square" rtlCol="0">
            <a:spAutoFit/>
          </a:bodyPr>
          <a:lstStyle/>
          <a:p>
            <a:pPr algn="ctr"/>
            <a:r>
              <a:rPr lang="ja-JP" altLang="en-US" sz="1000" b="1" dirty="0">
                <a:latin typeface="+mj-lt"/>
              </a:rPr>
              <a:t>相談支援センター</a:t>
            </a:r>
          </a:p>
        </p:txBody>
      </p:sp>
      <p:sp>
        <p:nvSpPr>
          <p:cNvPr id="32" name="テキスト ボックス 31">
            <a:extLst>
              <a:ext uri="{FF2B5EF4-FFF2-40B4-BE49-F238E27FC236}">
                <a16:creationId xmlns:a16="http://schemas.microsoft.com/office/drawing/2014/main" id="{07A93EC2-CEB4-F86A-1B4D-CDF16672CDF2}"/>
              </a:ext>
            </a:extLst>
          </p:cNvPr>
          <p:cNvSpPr txBox="1"/>
          <p:nvPr/>
        </p:nvSpPr>
        <p:spPr>
          <a:xfrm>
            <a:off x="7309339" y="3375934"/>
            <a:ext cx="758756" cy="246221"/>
          </a:xfrm>
          <a:prstGeom prst="rect">
            <a:avLst/>
          </a:prstGeom>
          <a:solidFill>
            <a:schemeClr val="accent4">
              <a:lumMod val="40000"/>
              <a:lumOff val="60000"/>
            </a:schemeClr>
          </a:solidFill>
          <a:ln>
            <a:solidFill>
              <a:schemeClr val="accent1">
                <a:shade val="50000"/>
              </a:schemeClr>
            </a:solidFill>
          </a:ln>
        </p:spPr>
        <p:txBody>
          <a:bodyPr wrap="square" rtlCol="0">
            <a:spAutoFit/>
          </a:bodyPr>
          <a:lstStyle/>
          <a:p>
            <a:pPr algn="ctr"/>
            <a:r>
              <a:rPr lang="ja-JP" altLang="en-US" sz="1000" b="1" dirty="0">
                <a:latin typeface="+mj-lt"/>
              </a:rPr>
              <a:t>訪問看護</a:t>
            </a:r>
          </a:p>
        </p:txBody>
      </p:sp>
      <p:sp>
        <p:nvSpPr>
          <p:cNvPr id="2" name="スライド番号プレースホルダー 1"/>
          <p:cNvSpPr>
            <a:spLocks noGrp="1"/>
          </p:cNvSpPr>
          <p:nvPr>
            <p:ph type="sldNum" sz="quarter" idx="12"/>
          </p:nvPr>
        </p:nvSpPr>
        <p:spPr/>
        <p:txBody>
          <a:bodyPr/>
          <a:lstStyle/>
          <a:p>
            <a:fld id="{37353911-E104-49F7-895A-9FE19259F372}" type="slidenum">
              <a:rPr kumimoji="1" lang="ja-JP" altLang="en-US" smtClean="0"/>
              <a:t>9</a:t>
            </a:fld>
            <a:endParaRPr kumimoji="1" lang="ja-JP" altLang="en-US"/>
          </a:p>
        </p:txBody>
      </p:sp>
    </p:spTree>
    <p:extLst>
      <p:ext uri="{BB962C8B-B14F-4D97-AF65-F5344CB8AC3E}">
        <p14:creationId xmlns:p14="http://schemas.microsoft.com/office/powerpoint/2010/main" val="14868356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3942</TotalTime>
  <Words>2228</Words>
  <Application>Microsoft Office PowerPoint</Application>
  <PresentationFormat>画面に合わせる (4:3)</PresentationFormat>
  <Paragraphs>249</Paragraphs>
  <Slides>12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BIZ UDPゴシック</vt:lpstr>
      <vt:lpstr>HGP創英角ﾎﾟｯﾌﾟ体</vt:lpstr>
      <vt:lpstr>HGS創英角ｺﾞｼｯｸUB</vt: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mediator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ぱれっと 北信圏域障がい者総合相談支援センター</cp:lastModifiedBy>
  <cp:revision>172</cp:revision>
  <cp:lastPrinted>2023-04-19T01:57:42Z</cp:lastPrinted>
  <dcterms:created xsi:type="dcterms:W3CDTF">2020-12-04T01:48:16Z</dcterms:created>
  <dcterms:modified xsi:type="dcterms:W3CDTF">2025-03-17T08:32:23Z</dcterms:modified>
</cp:coreProperties>
</file>